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docProps/custom.xml" ContentType="application/vnd.openxmlformats-officedocument.custom-properties+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slides/slide26.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slideLayouts/slideLayout90.xml" ContentType="application/vnd.openxmlformats-officedocument.presentationml.slideLayout+xml"/>
  <Override PartName="/ppt/slideLayouts/slideLayout114.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s/slide24.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Lst>
  <p:sldSz cx="9144000" cy="5143500" type="screen16x9"/>
  <p:notesSz cx="6858000" cy="9144000"/>
  <p:embeddedFontLst>
    <p:embeddedFont>
      <p:font typeface="Public Sans" charset="0"/>
      <p:regular r:id="rId30"/>
      <p:bold r:id="rId31"/>
      <p:italic r:id="rId32"/>
      <p:boldItalic r:id="rId33"/>
    </p:embeddedFont>
    <p:embeddedFont>
      <p:font typeface="Calibri" pitchFamily="34" charset="0"/>
      <p:regular r:id="rId34"/>
      <p:bold r:id="rId35"/>
      <p:italic r:id="rId36"/>
      <p:boldItalic r:id="rId37"/>
    </p:embeddedFont>
    <p:embeddedFont>
      <p:font typeface="Algerian" pitchFamily="82" charset="0"/>
      <p:regular r:id="rId38"/>
    </p:embeddedFont>
    <p:embeddedFont>
      <p:font typeface="Noto Sans Symbols"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showPr>
  <p:clrMru>
    <a:srgbClr val="1B366E"/>
    <a:srgbClr val="22366A"/>
    <a:srgbClr val="6C8DAE"/>
    <a:srgbClr val="0F467C"/>
    <a:srgbClr val="BD8738"/>
    <a:srgbClr val="BC7D2C"/>
    <a:srgbClr val="114F8D"/>
    <a:srgbClr val="152889"/>
    <a:srgbClr val="B2031D"/>
    <a:srgbClr val="E3D8DB"/>
  </p:clrMru>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9930" autoAdjust="0"/>
    <p:restoredTop sz="83396" autoAdjust="0"/>
  </p:normalViewPr>
  <p:slideViewPr>
    <p:cSldViewPr snapToGrid="0">
      <p:cViewPr varScale="1">
        <p:scale>
          <a:sx n="101" d="100"/>
          <a:sy n="101" d="100"/>
        </p:scale>
        <p:origin x="-1350" y="-84"/>
      </p:cViewPr>
      <p:guideLst>
        <p:guide orient="horz" pos="2395"/>
        <p:guide orient="horz" pos="1429"/>
        <p:guide orient="horz" pos="158"/>
        <p:guide orient="horz" pos="2787"/>
        <p:guide pos="2880"/>
        <p:guide pos="423"/>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1049770"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771"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772" name="Notes Placeholder 1049771"/>
          <p:cNvSpPr>
            <a:spLocks noGrp="1"/>
          </p:cNvSpPr>
          <p:nvPr>
            <p:ph type="body"/>
          </p:nvPr>
        </p:nvSpPr>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Master" Target="../slideMasters/slideMaster1.xml"/><Relationship Id="rId5" Type="http://schemas.openxmlformats.org/officeDocument/2006/relationships/image" Target="../media/image34.png"/><Relationship Id="rId4" Type="http://schemas.openxmlformats.org/officeDocument/2006/relationships/image" Target="../media/image3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5.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8.png"/><Relationship Id="rId1" Type="http://schemas.openxmlformats.org/officeDocument/2006/relationships/slideMaster" Target="../slideMasters/slideMaster1.xml"/><Relationship Id="rId4" Type="http://schemas.openxmlformats.org/officeDocument/2006/relationships/image" Target="../media/image39.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097152" name="Picture 1" descr="Diagram  Description automatically generated"/>
          <p:cNvPicPr>
            <a:picLocks noChangeAspect="1"/>
          </p:cNvPicPr>
          <p:nvPr userDrawn="1"/>
        </p:nvPicPr>
        <p:blipFill>
          <a:blip r:embed="rId2"/>
          <a:stretch>
            <a:fillRect/>
          </a:stretch>
        </p:blipFill>
        <p:spPr>
          <a:xfrm>
            <a:off x="0" y="4141"/>
            <a:ext cx="9144000" cy="5135217"/>
          </a:xfrm>
          <a:prstGeom prst="rect">
            <a:avLst/>
          </a:prstGeom>
        </p:spPr>
      </p:pic>
      <p:cxnSp>
        <p:nvCxnSpPr>
          <p:cNvPr id="3145728" name="Google Shape;131;p215"/>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048576" name="Text Placeholder 16"/>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1049498" name="Google Shape;45;p35"/>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296"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9499" name="Google Shape;47;p35"/>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1049500" name="Google Shape;48;p35"/>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1049501" name="Google Shape;49;p35"/>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9502" name="Google Shape;50;p3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03" name="Text Placeholder 16"/>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15" name="Google Shape;102;p40" descr="Background pattern  Description automatically generated with medium confidence"/>
          <p:cNvPicPr preferRelativeResize="0">
            <a:picLocks/>
          </p:cNvPicPr>
          <p:nvPr userDrawn="1"/>
        </p:nvPicPr>
        <p:blipFill rotWithShape="1">
          <a:blip r:embed="rId2">
            <a:alphaModFix/>
          </a:blip>
          <a:srcRect/>
          <a:stretch>
            <a:fillRect/>
          </a:stretch>
        </p:blipFill>
        <p:spPr>
          <a:xfrm>
            <a:off x="0" y="0"/>
            <a:ext cx="9144000" cy="5143500"/>
          </a:xfrm>
          <a:prstGeom prst="rect">
            <a:avLst/>
          </a:prstGeom>
          <a:noFill/>
          <a:ln>
            <a:noFill/>
          </a:ln>
        </p:spPr>
      </p:pic>
      <p:pic>
        <p:nvPicPr>
          <p:cNvPr id="2097216" name="Google Shape;103;p40" descr="A group of people sitting at a table  Description automatically generated with low confidence"/>
          <p:cNvPicPr preferRelativeResize="0">
            <a:picLocks/>
          </p:cNvPicPr>
          <p:nvPr userDrawn="1"/>
        </p:nvPicPr>
        <p:blipFill rotWithShape="1">
          <a:blip r:embed="rId3">
            <a:alphaModFix/>
          </a:blip>
          <a:srcRect l="11613" t="29182"/>
          <a:stretch>
            <a:fillRect/>
          </a:stretch>
        </p:blipFill>
        <p:spPr>
          <a:xfrm>
            <a:off x="4864308" y="0"/>
            <a:ext cx="4279692" cy="5143500"/>
          </a:xfrm>
          <a:prstGeom prst="rect">
            <a:avLst/>
          </a:prstGeom>
          <a:noFill/>
          <a:ln>
            <a:noFill/>
          </a:ln>
        </p:spPr>
      </p:pic>
      <p:pic>
        <p:nvPicPr>
          <p:cNvPr id="2097217" name="Google Shape;27;p33" descr="Shape  Description automatically generated with low confidence"/>
          <p:cNvPicPr preferRelativeResize="0">
            <a:picLocks/>
          </p:cNvPicPr>
          <p:nvPr userDrawn="1"/>
        </p:nvPicPr>
        <p:blipFill rotWithShape="1">
          <a:blip r:embed="rId4">
            <a:alphaModFix/>
          </a:blip>
          <a:srcRect/>
          <a:stretch>
            <a:fillRect/>
          </a:stretch>
        </p:blipFill>
        <p:spPr>
          <a:xfrm>
            <a:off x="0" y="0"/>
            <a:ext cx="9144000" cy="5143500"/>
          </a:xfrm>
          <a:prstGeom prst="rect">
            <a:avLst/>
          </a:prstGeom>
          <a:noFill/>
          <a:ln>
            <a:noFill/>
          </a:ln>
        </p:spPr>
      </p:pic>
      <p:sp>
        <p:nvSpPr>
          <p:cNvPr id="1048922" name="Google Shape;105;p40"/>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8923" name="Google Shape;106;p40"/>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924" name="Google Shape;50;p3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25" name="Text Placeholder 16"/>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86" name="Google Shape;117;p42" descr="Background pattern  Description automatically generated"/>
          <p:cNvPicPr preferRelativeResize="0">
            <a:picLocks/>
          </p:cNvPicPr>
          <p:nvPr userDrawn="1"/>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287" name="Google Shape;118;p42"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grpSp>
        <p:nvGrpSpPr>
          <p:cNvPr id="413" name="Google Shape;119;p42"/>
          <p:cNvGrpSpPr/>
          <p:nvPr userDrawn="1"/>
        </p:nvGrpSpPr>
        <p:grpSpPr>
          <a:xfrm>
            <a:off x="-900" y="1034935"/>
            <a:ext cx="9146700" cy="1842077"/>
            <a:chOff x="-900" y="1034935"/>
            <a:chExt cx="9146700" cy="1842077"/>
          </a:xfrm>
        </p:grpSpPr>
        <p:sp>
          <p:nvSpPr>
            <p:cNvPr id="1049447" name="Google Shape;120;p42"/>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45827" name="Google Shape;121;p42"/>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2097288" name="Google Shape;123;p42"/>
          <p:cNvPicPr preferRelativeResize="0">
            <a:picLocks/>
          </p:cNvPicPr>
          <p:nvPr userDrawn="1"/>
        </p:nvPicPr>
        <p:blipFill rotWithShape="1">
          <a:blip r:embed="rId4">
            <a:alphaModFix/>
          </a:blip>
          <a:srcRect/>
          <a:stretch>
            <a:fillRect/>
          </a:stretch>
        </p:blipFill>
        <p:spPr>
          <a:xfrm>
            <a:off x="244973" y="966439"/>
            <a:ext cx="4181755" cy="4151489"/>
          </a:xfrm>
          <a:prstGeom prst="rect">
            <a:avLst/>
          </a:prstGeom>
          <a:noFill/>
          <a:ln>
            <a:noFill/>
          </a:ln>
        </p:spPr>
      </p:pic>
      <p:sp>
        <p:nvSpPr>
          <p:cNvPr id="1049448" name="Google Shape;85;p3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88" name="Google Shape;125;p43" descr="Background pattern  Description automatically generated"/>
          <p:cNvPicPr preferRelativeResize="0">
            <a:picLocks/>
          </p:cNvPicPr>
          <p:nvPr userDrawn="1"/>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189" name="Google Shape;126;p43"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cxnSp>
        <p:nvCxnSpPr>
          <p:cNvPr id="3145739" name="Google Shape;127;p43"/>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1048729" name="Google Shape;128;p43"/>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190" name="Google Shape;129;p43"/>
          <p:cNvPicPr preferRelativeResize="0">
            <a:picLocks/>
          </p:cNvPicPr>
          <p:nvPr userDrawn="1"/>
        </p:nvPicPr>
        <p:blipFill rotWithShape="1">
          <a:blip r:embed="rId4">
            <a:alphaModFix/>
          </a:blip>
          <a:srcRect t="-453" b="47599"/>
          <a:stretch>
            <a:fillRect/>
          </a:stretch>
        </p:blipFill>
        <p:spPr>
          <a:xfrm flipH="1">
            <a:off x="349865" y="721112"/>
            <a:ext cx="3612538" cy="4395173"/>
          </a:xfrm>
          <a:prstGeom prst="rect">
            <a:avLst/>
          </a:prstGeom>
          <a:noFill/>
          <a:ln>
            <a:noFill/>
          </a:ln>
        </p:spPr>
      </p:pic>
      <p:sp>
        <p:nvSpPr>
          <p:cNvPr id="1048730" name="Google Shape;85;p38"/>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63" name="Google Shape;117;p42" descr="Background pattern  Description automatically generated"/>
          <p:cNvPicPr preferRelativeResize="0">
            <a:picLocks/>
          </p:cNvPicPr>
          <p:nvPr userDrawn="1"/>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264" name="Google Shape;118;p42"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grpSp>
        <p:nvGrpSpPr>
          <p:cNvPr id="386" name="Google Shape;119;p42"/>
          <p:cNvGrpSpPr/>
          <p:nvPr userDrawn="1"/>
        </p:nvGrpSpPr>
        <p:grpSpPr>
          <a:xfrm>
            <a:off x="-900" y="1034935"/>
            <a:ext cx="9146700" cy="1842077"/>
            <a:chOff x="-900" y="1034935"/>
            <a:chExt cx="9146700" cy="1842077"/>
          </a:xfrm>
        </p:grpSpPr>
        <p:sp>
          <p:nvSpPr>
            <p:cNvPr id="1049342" name="Google Shape;120;p42"/>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45821" name="Google Shape;121;p42"/>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2097265" name="Google Shape;123;p42"/>
          <p:cNvPicPr preferRelativeResize="0">
            <a:picLocks/>
          </p:cNvPicPr>
          <p:nvPr userDrawn="1"/>
        </p:nvPicPr>
        <p:blipFill rotWithShape="1">
          <a:blip r:embed="rId4">
            <a:alphaModFix/>
          </a:blip>
          <a:srcRect/>
          <a:stretch>
            <a:fillRect/>
          </a:stretch>
        </p:blipFill>
        <p:spPr>
          <a:xfrm>
            <a:off x="244973" y="966439"/>
            <a:ext cx="4181755" cy="4151489"/>
          </a:xfrm>
          <a:prstGeom prst="rect">
            <a:avLst/>
          </a:prstGeom>
          <a:noFill/>
          <a:ln>
            <a:noFill/>
          </a:ln>
        </p:spPr>
      </p:pic>
      <p:sp>
        <p:nvSpPr>
          <p:cNvPr id="1049343" name="Google Shape;85;p3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69" name="Google Shape;125;p43" descr="Background pattern  Description automatically generated"/>
          <p:cNvPicPr preferRelativeResize="0">
            <a:picLocks/>
          </p:cNvPicPr>
          <p:nvPr userDrawn="1"/>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170" name="Google Shape;126;p43"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cxnSp>
        <p:nvCxnSpPr>
          <p:cNvPr id="3145729" name="Google Shape;127;p43"/>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1048645" name="Google Shape;128;p43"/>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171" name="Google Shape;129;p43"/>
          <p:cNvPicPr preferRelativeResize="0">
            <a:picLocks/>
          </p:cNvPicPr>
          <p:nvPr userDrawn="1"/>
        </p:nvPicPr>
        <p:blipFill rotWithShape="1">
          <a:blip r:embed="rId4">
            <a:alphaModFix/>
          </a:blip>
          <a:srcRect t="-453" b="47599"/>
          <a:stretch>
            <a:fillRect/>
          </a:stretch>
        </p:blipFill>
        <p:spPr>
          <a:xfrm flipH="1">
            <a:off x="349865" y="721112"/>
            <a:ext cx="3612538" cy="4395173"/>
          </a:xfrm>
          <a:prstGeom prst="rect">
            <a:avLst/>
          </a:prstGeom>
          <a:noFill/>
          <a:ln>
            <a:noFill/>
          </a:ln>
        </p:spPr>
      </p:pic>
      <p:sp>
        <p:nvSpPr>
          <p:cNvPr id="1048646" name="Google Shape;85;p38"/>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61" name="Google Shape;132;p44" descr="A computer on a table  Description automatically generated with medium confidence"/>
          <p:cNvPicPr preferRelativeResize="0">
            <a:picLocks/>
          </p:cNvPicPr>
          <p:nvPr userDrawn="1"/>
        </p:nvPicPr>
        <p:blipFill rotWithShape="1">
          <a:blip r:embed="rId2">
            <a:alphaModFix/>
          </a:blip>
          <a:srcRect t="8552" r="1750" b="8552"/>
          <a:stretch>
            <a:fillRect/>
          </a:stretch>
        </p:blipFill>
        <p:spPr>
          <a:xfrm>
            <a:off x="-1" y="-1"/>
            <a:ext cx="9144001" cy="5143501"/>
          </a:xfrm>
          <a:prstGeom prst="rect">
            <a:avLst/>
          </a:prstGeom>
          <a:noFill/>
          <a:ln>
            <a:noFill/>
          </a:ln>
        </p:spPr>
      </p:pic>
      <p:pic>
        <p:nvPicPr>
          <p:cNvPr id="2097162" name="Google Shape;133;p4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sp>
        <p:nvSpPr>
          <p:cNvPr id="1048618" name="Google Shape;134;p44"/>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163" name="Google Shape;135;p44" descr="Shape  Description automatically generated with low confidence"/>
          <p:cNvPicPr preferRelativeResize="0">
            <a:picLocks/>
          </p:cNvPicPr>
          <p:nvPr userDrawn="1"/>
        </p:nvPicPr>
        <p:blipFill rotWithShape="1">
          <a:blip r:embed="rId4">
            <a:alphaModFix/>
          </a:blip>
          <a:srcRect/>
          <a:stretch>
            <a:fillRect/>
          </a:stretch>
        </p:blipFill>
        <p:spPr>
          <a:xfrm>
            <a:off x="2692835" y="1785257"/>
            <a:ext cx="1181100" cy="1181100"/>
          </a:xfrm>
          <a:prstGeom prst="rect">
            <a:avLst/>
          </a:prstGeom>
          <a:noFill/>
          <a:ln>
            <a:noFill/>
          </a:ln>
        </p:spPr>
      </p:pic>
      <p:sp>
        <p:nvSpPr>
          <p:cNvPr id="1048619" name="Google Shape;136;p44"/>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620" name="Google Shape;137;p44"/>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621" name="Google Shape;138;p44"/>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83" name="Google Shape;246;p45"/>
          <p:cNvPicPr preferRelativeResize="0">
            <a:picLocks/>
          </p:cNvPicPr>
          <p:nvPr userDrawn="1"/>
        </p:nvPicPr>
        <p:blipFill rotWithShape="1">
          <a:blip r:embed="rId2">
            <a:alphaModFix/>
          </a:blip>
          <a:srcRect/>
          <a:stretch>
            <a:fillRect/>
          </a:stretch>
        </p:blipFill>
        <p:spPr>
          <a:xfrm>
            <a:off x="0" y="0"/>
            <a:ext cx="9144000" cy="5143500"/>
          </a:xfrm>
          <a:prstGeom prst="rect">
            <a:avLst/>
          </a:prstGeom>
          <a:noFill/>
          <a:ln>
            <a:noFill/>
          </a:ln>
        </p:spPr>
      </p:pic>
      <p:pic>
        <p:nvPicPr>
          <p:cNvPr id="2097184" name="Google Shape;247;p45"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8000"/>
          </a:xfrm>
          <a:prstGeom prst="rect">
            <a:avLst/>
          </a:prstGeom>
          <a:noFill/>
          <a:ln>
            <a:noFill/>
          </a:ln>
        </p:spPr>
      </p:pic>
      <p:pic>
        <p:nvPicPr>
          <p:cNvPr id="2097185" name="Google Shape;248;p45" descr="A picture containing text, dark, night sky  Description automatically generated"/>
          <p:cNvPicPr preferRelativeResize="0">
            <a:picLocks/>
          </p:cNvPicPr>
          <p:nvPr userDrawn="1"/>
        </p:nvPicPr>
        <p:blipFill rotWithShape="1">
          <a:blip r:embed="rId4">
            <a:alphaModFix/>
          </a:blip>
          <a:srcRect/>
          <a:stretch>
            <a:fillRect/>
          </a:stretch>
        </p:blipFill>
        <p:spPr>
          <a:xfrm>
            <a:off x="962283" y="914400"/>
            <a:ext cx="7219434" cy="3459480"/>
          </a:xfrm>
          <a:prstGeom prst="rect">
            <a:avLst/>
          </a:prstGeom>
          <a:noFill/>
          <a:ln>
            <a:noFill/>
          </a:ln>
        </p:spPr>
      </p:pic>
      <p:pic>
        <p:nvPicPr>
          <p:cNvPr id="2097186" name="Google Shape;249;p45" descr="Chart  Description automatically generated"/>
          <p:cNvPicPr preferRelativeResize="0">
            <a:picLocks/>
          </p:cNvPicPr>
          <p:nvPr userDrawn="1"/>
        </p:nvPicPr>
        <p:blipFill rotWithShape="1">
          <a:blip r:embed="rId5">
            <a:alphaModFix/>
          </a:blip>
          <a:srcRect/>
          <a:stretch>
            <a:fillRect/>
          </a:stretch>
        </p:blipFill>
        <p:spPr>
          <a:xfrm>
            <a:off x="2567940" y="1200369"/>
            <a:ext cx="4008120" cy="2742762"/>
          </a:xfrm>
          <a:prstGeom prst="rect">
            <a:avLst/>
          </a:prstGeom>
          <a:noFill/>
          <a:ln>
            <a:noFill/>
          </a:ln>
        </p:spPr>
      </p:pic>
      <p:sp>
        <p:nvSpPr>
          <p:cNvPr id="1048695" name="Google Shape;250;p45"/>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11" name="Group 10"/>
          <p:cNvGrpSpPr/>
          <p:nvPr userDrawn="1"/>
        </p:nvGrpSpPr>
        <p:grpSpPr>
          <a:xfrm>
            <a:off x="444" y="0"/>
            <a:ext cx="9143556" cy="5143500"/>
            <a:chOff x="444" y="317809"/>
            <a:chExt cx="9143556" cy="5143500"/>
          </a:xfrm>
        </p:grpSpPr>
        <p:pic>
          <p:nvPicPr>
            <p:cNvPr id="2097282"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83"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84" name="Google Shape;253;p46"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pic>
        <p:nvPicPr>
          <p:cNvPr id="2097285" name="Google Shape;254;p46" descr="A picture containing text  Description automatically generated"/>
          <p:cNvPicPr preferRelativeResize="0">
            <a:picLocks/>
          </p:cNvPicPr>
          <p:nvPr userDrawn="1"/>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049445" name="Google Shape;85;p38"/>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46" name="Google Shape;35;p33"/>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097213" name="Google Shape;258;p47"/>
          <p:cNvPicPr preferRelativeResize="0">
            <a:picLocks/>
          </p:cNvPicPr>
          <p:nvPr userDrawn="1"/>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2097214" name="Google Shape;259;p47"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sp>
        <p:nvSpPr>
          <p:cNvPr id="1048919" name="Google Shape;260;p47"/>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048920" name="Google Shape;85;p38"/>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Discussion</a:t>
            </a:r>
            <a:endParaRPr dirty="0"/>
          </a:p>
        </p:txBody>
      </p:sp>
      <p:sp>
        <p:nvSpPr>
          <p:cNvPr id="1048921" name="Google Shape;35;p33"/>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56" name="Google Shape;264;p48"/>
          <p:cNvGrpSpPr/>
          <p:nvPr userDrawn="1"/>
        </p:nvGrpSpPr>
        <p:grpSpPr>
          <a:xfrm>
            <a:off x="-3149" y="1"/>
            <a:ext cx="9147149" cy="5143500"/>
            <a:chOff x="-3149" y="1"/>
            <a:chExt cx="9147149" cy="5143500"/>
          </a:xfrm>
        </p:grpSpPr>
        <p:pic>
          <p:nvPicPr>
            <p:cNvPr id="2097220" name="Google Shape;265;p48"/>
            <p:cNvPicPr preferRelativeResize="0">
              <a:picLocks/>
            </p:cNvPicPr>
            <p:nvPr/>
          </p:nvPicPr>
          <p:blipFill rotWithShape="1">
            <a:blip r:embed="rId2">
              <a:alphaModFix/>
            </a:blip>
            <a:srcRect t="2687" b="12936"/>
            <a:stretch>
              <a:fillRect/>
            </a:stretch>
          </p:blipFill>
          <p:spPr>
            <a:xfrm>
              <a:off x="-3149" y="1"/>
              <a:ext cx="9144002" cy="5143500"/>
            </a:xfrm>
            <a:prstGeom prst="rect">
              <a:avLst/>
            </a:prstGeom>
            <a:noFill/>
            <a:ln>
              <a:noFill/>
            </a:ln>
          </p:spPr>
        </p:pic>
        <p:sp>
          <p:nvSpPr>
            <p:cNvPr id="1048928" name="Google Shape;266;p48"/>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2097221" name="Picture 4" descr="Shape  Description automatically generated with low confidence"/>
          <p:cNvPicPr>
            <a:picLocks noChangeAspect="1"/>
          </p:cNvPicPr>
          <p:nvPr userDrawn="1"/>
        </p:nvPicPr>
        <p:blipFill>
          <a:blip r:embed="rId3"/>
          <a:stretch>
            <a:fillRect/>
          </a:stretch>
        </p:blipFill>
        <p:spPr>
          <a:xfrm>
            <a:off x="0" y="0"/>
            <a:ext cx="9144000" cy="5143500"/>
          </a:xfrm>
          <a:prstGeom prst="rect">
            <a:avLst/>
          </a:prstGeom>
        </p:spPr>
      </p:pic>
      <p:grpSp>
        <p:nvGrpSpPr>
          <p:cNvPr id="257" name="Google Shape;268;p48"/>
          <p:cNvGrpSpPr/>
          <p:nvPr userDrawn="1"/>
        </p:nvGrpSpPr>
        <p:grpSpPr>
          <a:xfrm>
            <a:off x="2349390" y="1908808"/>
            <a:ext cx="4506182" cy="1790703"/>
            <a:chOff x="2560319" y="1790699"/>
            <a:chExt cx="4084321" cy="1623060"/>
          </a:xfrm>
        </p:grpSpPr>
        <p:sp>
          <p:nvSpPr>
            <p:cNvPr id="1048929" name="Google Shape;269;p48"/>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048930" name="Google Shape;270;p48"/>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048931" name="Google Shape;85;p38"/>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Discussion</a:t>
            </a:r>
            <a:endParaRPr dirty="0"/>
          </a:p>
        </p:txBody>
      </p:sp>
      <p:sp>
        <p:nvSpPr>
          <p:cNvPr id="1048932" name="Google Shape;35;p3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22"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8933"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34"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935" name="Google Shape;42;p34"/>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336" name="Google Shape;264;p48"/>
          <p:cNvGrpSpPr/>
          <p:nvPr userDrawn="1"/>
        </p:nvGrpSpPr>
        <p:grpSpPr>
          <a:xfrm>
            <a:off x="-3149" y="1"/>
            <a:ext cx="9147149" cy="5143500"/>
            <a:chOff x="-3149" y="1"/>
            <a:chExt cx="9147149" cy="5143500"/>
          </a:xfrm>
        </p:grpSpPr>
        <p:pic>
          <p:nvPicPr>
            <p:cNvPr id="2097244" name="Google Shape;265;p48"/>
            <p:cNvPicPr preferRelativeResize="0">
              <a:picLocks/>
            </p:cNvPicPr>
            <p:nvPr/>
          </p:nvPicPr>
          <p:blipFill rotWithShape="1">
            <a:blip r:embed="rId2">
              <a:alphaModFix/>
            </a:blip>
            <a:srcRect t="2687" b="12936"/>
            <a:stretch>
              <a:fillRect/>
            </a:stretch>
          </p:blipFill>
          <p:spPr>
            <a:xfrm>
              <a:off x="-3149" y="1"/>
              <a:ext cx="9144002" cy="5143500"/>
            </a:xfrm>
            <a:prstGeom prst="rect">
              <a:avLst/>
            </a:prstGeom>
            <a:noFill/>
            <a:ln>
              <a:noFill/>
            </a:ln>
          </p:spPr>
        </p:pic>
        <p:sp>
          <p:nvSpPr>
            <p:cNvPr id="1049183" name="Google Shape;266;p48"/>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2097245" name="Picture 8" descr="Shape  Description automatically generated with low confidence"/>
          <p:cNvPicPr>
            <a:picLocks noChangeAspect="1"/>
          </p:cNvPicPr>
          <p:nvPr userDrawn="1"/>
        </p:nvPicPr>
        <p:blipFill>
          <a:blip r:embed="rId3"/>
          <a:stretch>
            <a:fillRect/>
          </a:stretch>
        </p:blipFill>
        <p:spPr>
          <a:xfrm>
            <a:off x="0" y="0"/>
            <a:ext cx="9144000" cy="5143500"/>
          </a:xfrm>
          <a:prstGeom prst="rect">
            <a:avLst/>
          </a:prstGeom>
        </p:spPr>
      </p:pic>
      <p:grpSp>
        <p:nvGrpSpPr>
          <p:cNvPr id="337" name="Google Shape;268;p48"/>
          <p:cNvGrpSpPr/>
          <p:nvPr userDrawn="1"/>
        </p:nvGrpSpPr>
        <p:grpSpPr>
          <a:xfrm>
            <a:off x="2349390" y="1908808"/>
            <a:ext cx="4506182" cy="1790703"/>
            <a:chOff x="2560319" y="1790699"/>
            <a:chExt cx="4084321" cy="1623060"/>
          </a:xfrm>
        </p:grpSpPr>
        <p:sp>
          <p:nvSpPr>
            <p:cNvPr id="1049184" name="Google Shape;269;p48"/>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049185" name="Google Shape;270;p48"/>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049186" name="Google Shape;85;p38"/>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Discussion</a:t>
            </a:r>
            <a:endParaRPr dirty="0"/>
          </a:p>
        </p:txBody>
      </p:sp>
      <p:sp>
        <p:nvSpPr>
          <p:cNvPr id="1049187" name="Google Shape;35;p3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344" name="Google Shape;275;p49"/>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097266" name="Picture 1"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9345" name="Google Shape;77;p37"/>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9346" name="Google Shape;277;p49"/>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049347" name="Google Shape;42;p34"/>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348" name="Google Shape;50;p3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8662" name="Google Shape;275;p49"/>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097174" name="Picture 1"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8663" name="Google Shape;77;p37"/>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8664" name="Google Shape;277;p49"/>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048665" name="Google Shape;42;p34"/>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666" name="Google Shape;50;p3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526" name="Google Shape;275;p49"/>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097298" name="Picture 4"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9527" name="Google Shape;77;p37"/>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9528" name="Google Shape;277;p49"/>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049529" name="Google Shape;42;p34"/>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530" name="Google Shape;50;p3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1048809" name="Google Shape;303;p52"/>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2097198" name="Google Shape;304;p52" descr="Background pattern  Description automatically generated"/>
          <p:cNvPicPr preferRelativeResize="0">
            <a:picLocks/>
          </p:cNvPicPr>
          <p:nvPr userDrawn="1"/>
        </p:nvPicPr>
        <p:blipFill rotWithShape="1">
          <a:blip r:embed="rId2">
            <a:alphaModFix/>
          </a:blip>
          <a:srcRect l="20567" r="20566" b="45930"/>
          <a:stretch>
            <a:fillRect/>
          </a:stretch>
        </p:blipFill>
        <p:spPr>
          <a:xfrm rot="5400000">
            <a:off x="5391150" y="1390650"/>
            <a:ext cx="5143500" cy="2362200"/>
          </a:xfrm>
          <a:prstGeom prst="rect">
            <a:avLst/>
          </a:prstGeom>
          <a:solidFill>
            <a:schemeClr val="bg2"/>
          </a:solidFill>
          <a:ln>
            <a:noFill/>
          </a:ln>
        </p:spPr>
      </p:pic>
      <p:pic>
        <p:nvPicPr>
          <p:cNvPr id="2097199" name="Picture 7" descr="Shape  Description automatically generated with low confidence"/>
          <p:cNvPicPr>
            <a:picLocks noChangeAspect="1"/>
          </p:cNvPicPr>
          <p:nvPr userDrawn="1"/>
        </p:nvPicPr>
        <p:blipFill>
          <a:blip r:embed="rId3"/>
          <a:stretch>
            <a:fillRect/>
          </a:stretch>
        </p:blipFill>
        <p:spPr>
          <a:xfrm>
            <a:off x="0" y="0"/>
            <a:ext cx="9144000" cy="5143500"/>
          </a:xfrm>
          <a:prstGeom prst="rect">
            <a:avLst/>
          </a:prstGeom>
        </p:spPr>
      </p:pic>
      <p:cxnSp>
        <p:nvCxnSpPr>
          <p:cNvPr id="3145751" name="Google Shape;306;p52"/>
          <p:cNvCxnSpPr>
            <a:cxnSpLocks/>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2097200" name="Google Shape;307;p52" descr="A picture containing indoor  Description automatically generated"/>
          <p:cNvPicPr preferRelativeResize="0">
            <a:picLocks/>
          </p:cNvPicPr>
          <p:nvPr userDrawn="1"/>
        </p:nvPicPr>
        <p:blipFill rotWithShape="1">
          <a:blip r:embed="rId4">
            <a:alphaModFix/>
          </a:blip>
          <a:srcRect l="20443" r="22452"/>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048810" name="Google Shape;309;p52"/>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811" name="Google Shape;58;p36"/>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32" name="Picture 20" descr="A picture containing graphical user interface  Description automatically generated"/>
          <p:cNvPicPr>
            <a:picLocks noChangeAspect="1"/>
          </p:cNvPicPr>
          <p:nvPr userDrawn="1"/>
        </p:nvPicPr>
        <p:blipFill>
          <a:blip r:embed="rId2"/>
          <a:stretch>
            <a:fillRect/>
          </a:stretch>
        </p:blipFill>
        <p:spPr>
          <a:xfrm>
            <a:off x="0" y="0"/>
            <a:ext cx="9144000" cy="5143500"/>
          </a:xfrm>
          <a:prstGeom prst="rect">
            <a:avLst/>
          </a:prstGeom>
        </p:spPr>
      </p:pic>
      <p:pic>
        <p:nvPicPr>
          <p:cNvPr id="2097233" name="Picture 21" descr="Shape  Description automatically generated with low confidence"/>
          <p:cNvPicPr>
            <a:picLocks noChangeAspect="1"/>
          </p:cNvPicPr>
          <p:nvPr userDrawn="1"/>
        </p:nvPicPr>
        <p:blipFill>
          <a:blip r:embed="rId3"/>
          <a:stretch>
            <a:fillRect/>
          </a:stretch>
        </p:blipFill>
        <p:spPr>
          <a:xfrm>
            <a:off x="0" y="0"/>
            <a:ext cx="9144000" cy="5143500"/>
          </a:xfrm>
          <a:prstGeom prst="rect">
            <a:avLst/>
          </a:prstGeom>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097164" name="Picture 1" descr="Graphical user interface, application  Description automatically generated"/>
          <p:cNvPicPr>
            <a:picLocks noChangeAspect="1"/>
          </p:cNvPicPr>
          <p:nvPr userDrawn="1"/>
        </p:nvPicPr>
        <p:blipFill>
          <a:blip r:embed="rId2"/>
          <a:stretch>
            <a:fillRect/>
          </a:stretch>
        </p:blipFill>
        <p:spPr>
          <a:xfrm>
            <a:off x="0" y="0"/>
            <a:ext cx="9144000" cy="5143500"/>
          </a:xfrm>
          <a:prstGeom prst="rect">
            <a:avLst/>
          </a:prstGeom>
        </p:spPr>
      </p:pic>
      <p:pic>
        <p:nvPicPr>
          <p:cNvPr id="2097165" name="Picture 2" descr="Shape  Description automatically generated with low confidence"/>
          <p:cNvPicPr>
            <a:picLocks noChangeAspect="1"/>
          </p:cNvPicPr>
          <p:nvPr userDrawn="1"/>
        </p:nvPicPr>
        <p:blipFill>
          <a:blip r:embed="rId3"/>
          <a:stretch>
            <a:fillRect/>
          </a:stretch>
        </p:blipFill>
        <p:spPr>
          <a:xfrm>
            <a:off x="0" y="0"/>
            <a:ext cx="9144000" cy="5143500"/>
          </a:xfrm>
          <a:prstGeom prst="rect">
            <a:avLst/>
          </a:prstGeom>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08"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9581"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82"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583" name="Google Shape;42;p34"/>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cxnSp>
        <p:nvCxnSpPr>
          <p:cNvPr id="3145846" name="Straight Connector 1"/>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309" name="Picture 5" descr="Application  Description automatically generated with low confidence"/>
          <p:cNvPicPr>
            <a:picLocks noChangeAspect="1"/>
          </p:cNvPicPr>
          <p:nvPr/>
        </p:nvPicPr>
        <p:blipFill>
          <a:blip r:embed="rId3"/>
          <a:stretch>
            <a:fillRect/>
          </a:stretch>
        </p:blipFill>
        <p:spPr>
          <a:xfrm>
            <a:off x="2325914" y="1371153"/>
            <a:ext cx="4492172" cy="3617988"/>
          </a:xfrm>
          <a:prstGeom prst="rect">
            <a:avLst/>
          </a:prstGeom>
        </p:spPr>
      </p:pic>
      <p:sp>
        <p:nvSpPr>
          <p:cNvPr id="1049584" name="Google Shape;42;p34"/>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39"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9142"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43"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144" name="Google Shape;42;p34"/>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cxnSp>
        <p:nvCxnSpPr>
          <p:cNvPr id="3145795" name="Straight Connector 1"/>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240" name="Picture 5" descr="Application  Description automatically generated with low confidence"/>
          <p:cNvPicPr>
            <a:picLocks noChangeAspect="1"/>
          </p:cNvPicPr>
          <p:nvPr/>
        </p:nvPicPr>
        <p:blipFill>
          <a:blip r:embed="rId3"/>
          <a:stretch>
            <a:fillRect/>
          </a:stretch>
        </p:blipFill>
        <p:spPr>
          <a:xfrm>
            <a:off x="742441" y="1371153"/>
            <a:ext cx="4492172" cy="3617988"/>
          </a:xfrm>
          <a:prstGeom prst="rect">
            <a:avLst/>
          </a:prstGeom>
        </p:spPr>
      </p:pic>
      <p:sp>
        <p:nvSpPr>
          <p:cNvPr id="1049145" name="Google Shape;42;p34"/>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24"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9744"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45"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746" name="Google Shape;42;p34"/>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cxnSp>
        <p:nvCxnSpPr>
          <p:cNvPr id="3145873" name="Straight Connector 1"/>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325" name="Picture 3"/>
          <p:cNvPicPr>
            <a:picLocks noChangeAspect="1"/>
          </p:cNvPicPr>
          <p:nvPr/>
        </p:nvPicPr>
        <p:blipFill>
          <a:blip r:embed="rId3"/>
          <a:srcRect/>
          <a:stretch>
            <a:fillRect/>
          </a:stretch>
        </p:blipFill>
        <p:spPr>
          <a:xfrm>
            <a:off x="1703135" y="1363361"/>
            <a:ext cx="5737730" cy="3621752"/>
          </a:xfrm>
          <a:prstGeom prst="rect">
            <a:avLst/>
          </a:prstGeom>
        </p:spPr>
      </p:pic>
      <p:sp>
        <p:nvSpPr>
          <p:cNvPr id="1049747" name="Google Shape;42;p34"/>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54"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9289"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90"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291" name="Google Shape;42;p34"/>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cxnSp>
        <p:nvCxnSpPr>
          <p:cNvPr id="3145814" name="Straight Connector 1"/>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255" name="Picture 4"/>
          <p:cNvPicPr>
            <a:picLocks noChangeAspect="1"/>
          </p:cNvPicPr>
          <p:nvPr/>
        </p:nvPicPr>
        <p:blipFill>
          <a:blip r:embed="rId3"/>
          <a:srcRect/>
          <a:stretch>
            <a:fillRect/>
          </a:stretch>
        </p:blipFill>
        <p:spPr>
          <a:xfrm>
            <a:off x="2107222" y="1873493"/>
            <a:ext cx="4929556" cy="3111619"/>
          </a:xfrm>
          <a:prstGeom prst="rect">
            <a:avLst/>
          </a:prstGeom>
        </p:spPr>
      </p:pic>
      <p:sp>
        <p:nvSpPr>
          <p:cNvPr id="1049292" name="Google Shape;42;p34"/>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097191"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8731" name="Google Shape;76;p37"/>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8732" name="Google Shape;77;p37"/>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8733" name="Google Shape;78;p37"/>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8734" name="Google Shape;42;p34"/>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35" name="Google Shape;50;p35"/>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097290"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9459" name="Google Shape;76;p37"/>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460" name="Google Shape;77;p37"/>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9461" name="Google Shape;78;p37"/>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462" name="Google Shape;42;p34"/>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63" name="Google Shape;50;p35"/>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8750" name="Rectangle 6"/>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93" name="Picture 1"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8751" name="Picture Placeholder 5"/>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1048752" name="Google Shape;41;p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53" name="Google Shape;43;p34"/>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754" name="Oval 9"/>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55" name="Picture Placeholder 12"/>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048756" name="Text Placeholder 16"/>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57" name="Oval 12"/>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58" name="Picture Placeholder 12"/>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048759" name="Text Placeholder 16"/>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449" name="Rectangle 6"/>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89" name="Picture 1"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9450" name="Picture Placeholder 5"/>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1049451" name="Google Shape;41;p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52" name="Google Shape;43;p34"/>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453" name="Oval 9"/>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454" name="Picture Placeholder 12"/>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049455" name="Text Placeholder 16"/>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56" name="Oval 12"/>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457" name="Picture Placeholder 12"/>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049458" name="Text Placeholder 16"/>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2097153" name="Google Shape;12;p29"/>
          <p:cNvPicPr preferRelativeResize="0">
            <a:picLocks/>
          </p:cNvPicPr>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2097154" name="Google Shape;13;p29" descr="Shape  Description automatically generated with low confidence"/>
          <p:cNvPicPr preferRelativeResize="0">
            <a:picLocks/>
          </p:cNvPicPr>
          <p:nvPr/>
        </p:nvPicPr>
        <p:blipFill rotWithShape="1">
          <a:blip r:embed="rId3">
            <a:alphaModFix/>
          </a:blip>
          <a:srcRect/>
          <a:stretch>
            <a:fillRect/>
          </a:stretch>
        </p:blipFill>
        <p:spPr>
          <a:xfrm>
            <a:off x="0" y="6"/>
            <a:ext cx="9143990" cy="5143494"/>
          </a:xfrm>
          <a:prstGeom prst="rect">
            <a:avLst/>
          </a:prstGeom>
          <a:noFill/>
          <a:ln>
            <a:noFill/>
          </a:ln>
        </p:spPr>
      </p:pic>
      <p:sp>
        <p:nvSpPr>
          <p:cNvPr id="1048578" name="Google Shape;15;p2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579" name="Google Shape;16;p2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580"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581"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11"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grpSp>
        <p:nvGrpSpPr>
          <p:cNvPr id="471" name="Group 12"/>
          <p:cNvGrpSpPr/>
          <p:nvPr userDrawn="1"/>
        </p:nvGrpSpPr>
        <p:grpSpPr>
          <a:xfrm>
            <a:off x="4107305" y="941707"/>
            <a:ext cx="284686" cy="3999388"/>
            <a:chOff x="4107305" y="941707"/>
            <a:chExt cx="284686" cy="3999388"/>
          </a:xfrm>
        </p:grpSpPr>
        <p:sp>
          <p:nvSpPr>
            <p:cNvPr id="1049627" name="Rectangle 11"/>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9628" name="Rectangle 9"/>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9629" name="Google Shape;43;p34"/>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049630" name="Picture Placeholder 5"/>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1049631" name="Text Placeholder 16"/>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32"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33"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2097281"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440" name="Picture Placeholder 5"/>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1049441" name="Rectangle 3"/>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49442" name="Google Shape;42;p34"/>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43"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44"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94"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760" name="Google Shape;43;p34"/>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761" name="Picture Placeholder 5"/>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1048762" name="Text Placeholder 16"/>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63"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64"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95"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494" name="Google Shape;43;p34"/>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495" name="Picture Placeholder 5"/>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1049496" name="Google Shape;41;p34"/>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97" name="Text Placeholder 16"/>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8647" name="Rectangle 2"/>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97172" name="Picture 3"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8648" name="Google Shape;43;p34"/>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649" name="Picture Placeholder 5"/>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1048650" name="Google Shape;41;p34"/>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51" name="Text Placeholder 16"/>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349" name="Google Shape;209;p67"/>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097267" name="Google Shape;210;p67"/>
          <p:cNvPicPr preferRelativeResize="0">
            <a:picLocks/>
          </p:cNvPicPr>
          <p:nvPr userDrawn="1"/>
        </p:nvPicPr>
        <p:blipFill rotWithShape="1">
          <a:blip r:embed="rId2">
            <a:alphaModFix/>
          </a:blip>
          <a:srcRect l="20639" r="24166"/>
          <a:stretch>
            <a:fillRect/>
          </a:stretch>
        </p:blipFill>
        <p:spPr>
          <a:xfrm>
            <a:off x="4885624" y="3"/>
            <a:ext cx="4258376" cy="5143498"/>
          </a:xfrm>
          <a:prstGeom prst="rect">
            <a:avLst/>
          </a:prstGeom>
          <a:noFill/>
          <a:ln>
            <a:noFill/>
          </a:ln>
        </p:spPr>
      </p:pic>
      <p:pic>
        <p:nvPicPr>
          <p:cNvPr id="2097268" name="Google Shape;13;p29" descr="Shape  Description automatically generated with low confidence"/>
          <p:cNvPicPr preferRelativeResize="0">
            <a:picLocks/>
          </p:cNvPicPr>
          <p:nvPr userDrawn="1"/>
        </p:nvPicPr>
        <p:blipFill rotWithShape="1">
          <a:blip r:embed="rId3">
            <a:alphaModFix/>
          </a:blip>
          <a:srcRect/>
          <a:stretch>
            <a:fillRect/>
          </a:stretch>
        </p:blipFill>
        <p:spPr>
          <a:xfrm>
            <a:off x="0" y="6"/>
            <a:ext cx="9143990" cy="5143494"/>
          </a:xfrm>
          <a:prstGeom prst="rect">
            <a:avLst/>
          </a:prstGeom>
          <a:noFill/>
          <a:ln>
            <a:noFill/>
          </a:ln>
        </p:spPr>
      </p:pic>
      <p:sp>
        <p:nvSpPr>
          <p:cNvPr id="1049350" name="Google Shape;213;p67"/>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049351" name="Google Shape;50;p35"/>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52" name="Text Placeholder 16"/>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53" name="Text Placeholder 16"/>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40" name="Group 3"/>
          <p:cNvGrpSpPr/>
          <p:nvPr userDrawn="1"/>
        </p:nvGrpSpPr>
        <p:grpSpPr>
          <a:xfrm>
            <a:off x="2687195" y="1072585"/>
            <a:ext cx="3769611" cy="2998331"/>
            <a:chOff x="2361789" y="689375"/>
            <a:chExt cx="4733180" cy="3764750"/>
          </a:xfrm>
        </p:grpSpPr>
        <p:sp>
          <p:nvSpPr>
            <p:cNvPr id="1049203" name="Isosceles Triangle 39"/>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204" name="Isosceles Triangle 6"/>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1" name="Group 7"/>
            <p:cNvGrpSpPr/>
            <p:nvPr/>
          </p:nvGrpSpPr>
          <p:grpSpPr>
            <a:xfrm>
              <a:off x="2846005" y="689375"/>
              <a:ext cx="3764750" cy="3764750"/>
              <a:chOff x="2978950" y="978700"/>
              <a:chExt cx="3338500" cy="3338500"/>
            </a:xfrm>
          </p:grpSpPr>
          <p:grpSp>
            <p:nvGrpSpPr>
              <p:cNvPr id="342" name="Group 12"/>
              <p:cNvGrpSpPr/>
              <p:nvPr/>
            </p:nvGrpSpPr>
            <p:grpSpPr>
              <a:xfrm>
                <a:off x="2978950" y="978700"/>
                <a:ext cx="3338500" cy="3338500"/>
                <a:chOff x="2978950" y="978700"/>
                <a:chExt cx="3338500" cy="3338500"/>
              </a:xfrm>
            </p:grpSpPr>
            <p:sp>
              <p:nvSpPr>
                <p:cNvPr id="1049205" name="Oval 14"/>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206" name="Chord 15"/>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207" name="Chord 16"/>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049208" name="Oval 13"/>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049209" name="Rectangle 5"/>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9210" name="Text Placeholder 16"/>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04" name="Group 2"/>
          <p:cNvGrpSpPr/>
          <p:nvPr/>
        </p:nvGrpSpPr>
        <p:grpSpPr>
          <a:xfrm>
            <a:off x="2687195" y="1072585"/>
            <a:ext cx="3769611" cy="2998331"/>
            <a:chOff x="2361789" y="689375"/>
            <a:chExt cx="4733182" cy="3764750"/>
          </a:xfrm>
        </p:grpSpPr>
        <p:sp>
          <p:nvSpPr>
            <p:cNvPr id="1049731" name="Isosceles Triangle 39"/>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732" name="Isosceles Triangle 6"/>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505" name="Group 10"/>
            <p:cNvGrpSpPr/>
            <p:nvPr/>
          </p:nvGrpSpPr>
          <p:grpSpPr>
            <a:xfrm>
              <a:off x="2846005" y="689375"/>
              <a:ext cx="3764750" cy="3764750"/>
              <a:chOff x="2978950" y="978700"/>
              <a:chExt cx="3338500" cy="3338500"/>
            </a:xfrm>
          </p:grpSpPr>
          <p:grpSp>
            <p:nvGrpSpPr>
              <p:cNvPr id="506" name="Group 19"/>
              <p:cNvGrpSpPr/>
              <p:nvPr/>
            </p:nvGrpSpPr>
            <p:grpSpPr>
              <a:xfrm>
                <a:off x="2978950" y="978700"/>
                <a:ext cx="3338500" cy="3338500"/>
                <a:chOff x="2978950" y="978700"/>
                <a:chExt cx="3338500" cy="3338500"/>
              </a:xfrm>
            </p:grpSpPr>
            <p:sp>
              <p:nvSpPr>
                <p:cNvPr id="1049733" name="Oval 21"/>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734" name="Chord 22"/>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735" name="Chord 23"/>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049736" name="Oval 20"/>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049737" name="Rectangle 5"/>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049738" name="Text Placeholder 16"/>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28" name="Picture 2"/>
          <p:cNvPicPr>
            <a:picLocks noChangeAspect="1"/>
          </p:cNvPicPr>
          <p:nvPr/>
        </p:nvPicPr>
        <p:blipFill>
          <a:blip r:embed="rId2"/>
          <a:srcRect/>
          <a:stretch>
            <a:fillRect/>
          </a:stretch>
        </p:blipFill>
        <p:spPr>
          <a:xfrm>
            <a:off x="2924496" y="901633"/>
            <a:ext cx="3295009" cy="3449032"/>
          </a:xfrm>
          <a:prstGeom prst="rect">
            <a:avLst/>
          </a:prstGeom>
        </p:spPr>
      </p:pic>
      <p:sp>
        <p:nvSpPr>
          <p:cNvPr id="1049024" name="Text Placeholder 16"/>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16" name="Google Shape;427;p237"/>
          <p:cNvPicPr preferRelativeResize="0">
            <a:picLocks/>
          </p:cNvPicPr>
          <p:nvPr/>
        </p:nvPicPr>
        <p:blipFill>
          <a:blip r:embed="rId2"/>
          <a:srcRect/>
          <a:stretch>
            <a:fillRect/>
          </a:stretch>
        </p:blipFill>
        <p:spPr>
          <a:xfrm>
            <a:off x="2555408" y="637575"/>
            <a:ext cx="4004832" cy="4042613"/>
          </a:xfrm>
          <a:prstGeom prst="rect">
            <a:avLst/>
          </a:prstGeom>
          <a:noFill/>
          <a:ln>
            <a:noFill/>
          </a:ln>
        </p:spPr>
      </p:pic>
      <p:sp>
        <p:nvSpPr>
          <p:cNvPr id="1049683" name="Text Placeholder 16"/>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2097155" name="Picture 5"/>
          <p:cNvPicPr>
            <a:picLocks noChangeAspect="1"/>
          </p:cNvPicPr>
          <p:nvPr userDrawn="1"/>
        </p:nvPicPr>
        <p:blipFill rotWithShape="1">
          <a:blip r:embed="rId2"/>
          <a:srcRect l="16976" t="14937" r="19509" b="5409"/>
          <a:stretch>
            <a:fillRect/>
          </a:stretch>
        </p:blipFill>
        <p:spPr>
          <a:xfrm>
            <a:off x="6412523" y="0"/>
            <a:ext cx="2731477" cy="5143500"/>
          </a:xfrm>
          <a:prstGeom prst="rect">
            <a:avLst/>
          </a:prstGeom>
        </p:spPr>
      </p:pic>
      <p:pic>
        <p:nvPicPr>
          <p:cNvPr id="2097156" name="Google Shape;13;p29" descr="Shape  Description automatically generated with low confidence"/>
          <p:cNvPicPr preferRelativeResize="0">
            <a:picLocks/>
          </p:cNvPicPr>
          <p:nvPr/>
        </p:nvPicPr>
        <p:blipFill rotWithShape="1">
          <a:blip r:embed="rId3">
            <a:alphaModFix/>
          </a:blip>
          <a:srcRect/>
          <a:stretch>
            <a:fillRect/>
          </a:stretch>
        </p:blipFill>
        <p:spPr>
          <a:xfrm>
            <a:off x="0" y="6"/>
            <a:ext cx="9143990" cy="5143494"/>
          </a:xfrm>
          <a:prstGeom prst="rect">
            <a:avLst/>
          </a:prstGeom>
          <a:noFill/>
          <a:ln>
            <a:noFill/>
          </a:ln>
        </p:spPr>
      </p:pic>
      <p:sp>
        <p:nvSpPr>
          <p:cNvPr id="1048585" name="Google Shape;15;p2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586" name="Google Shape;16;p2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58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58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49" name="Picture 2" descr="Icon  Description automatically generated"/>
          <p:cNvPicPr>
            <a:picLocks noChangeAspect="1"/>
          </p:cNvPicPr>
          <p:nvPr/>
        </p:nvPicPr>
        <p:blipFill>
          <a:blip r:embed="rId2"/>
          <a:stretch>
            <a:fillRect/>
          </a:stretch>
        </p:blipFill>
        <p:spPr>
          <a:xfrm>
            <a:off x="2360040" y="277448"/>
            <a:ext cx="4422039" cy="4588604"/>
          </a:xfrm>
          <a:prstGeom prst="rect">
            <a:avLst/>
          </a:prstGeom>
        </p:spPr>
      </p:pic>
      <p:sp>
        <p:nvSpPr>
          <p:cNvPr id="1049227" name="Text Placeholder 16"/>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28" name="Text Placeholder 16"/>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17"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684" name="Rounded Rectangle 11"/>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685" name="Rectangle 12"/>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9686" name="TextBox 14"/>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049687" name="Rounded Rectangle 7"/>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688" name="Rectangle 8"/>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9689" name="TextBox 10"/>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49690" name="Text Placeholder 16"/>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91" name="Text Placeholder 16"/>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92"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93"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73"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652" name="Rounded Rectangle 11"/>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53" name="Rectangle 12"/>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654" name="TextBox 14"/>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048655" name="Rounded Rectangle 7"/>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56" name="Rectangle 8"/>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657" name="TextBox 10"/>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48658" name="Text Placeholder 16"/>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59" name="Text Placeholder 16"/>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60"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61"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69"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cxnSp>
        <p:nvCxnSpPr>
          <p:cNvPr id="3145822" name="Straight Connector 5"/>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90" name="Group 36"/>
          <p:cNvGrpSpPr/>
          <p:nvPr userDrawn="1"/>
        </p:nvGrpSpPr>
        <p:grpSpPr>
          <a:xfrm>
            <a:off x="2339405" y="1943342"/>
            <a:ext cx="396240" cy="683951"/>
            <a:chOff x="2339405" y="1953281"/>
            <a:chExt cx="396240" cy="683951"/>
          </a:xfrm>
        </p:grpSpPr>
        <p:sp>
          <p:nvSpPr>
            <p:cNvPr id="1049354" name="Rectangle 29"/>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355" name="Rectangle 30"/>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3145823" name="Straight Arrow Connector 27"/>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356" name="Rectangle 28"/>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91" name="Group 37"/>
          <p:cNvGrpSpPr/>
          <p:nvPr userDrawn="1"/>
        </p:nvGrpSpPr>
        <p:grpSpPr>
          <a:xfrm>
            <a:off x="6408356" y="1943342"/>
            <a:ext cx="396240" cy="683951"/>
            <a:chOff x="6408356" y="1953281"/>
            <a:chExt cx="396240" cy="683951"/>
          </a:xfrm>
        </p:grpSpPr>
        <p:sp>
          <p:nvSpPr>
            <p:cNvPr id="1049357" name="Rectangle 22"/>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358" name="Rectangle 23"/>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3145824" name="Straight Arrow Connector 20"/>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359" name="Rectangle 21"/>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049360" name="Text Placeholder 16"/>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61" name="Text Placeholder 16"/>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62" name="Text Placeholder 16"/>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63" name="Text Placeholder 16"/>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64"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65"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96"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777" name="Rounded Rectangle 11"/>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78" name="Rectangle 12"/>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779" name="TextBox 14"/>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048780" name="Text Placeholder 16"/>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81" name="Rounded Rectangle 4"/>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82" name="Rectangle 5"/>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783" name="TextBox 6"/>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48784" name="Text Placeholder 16"/>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85" name="Rounded Rectangle 13"/>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86" name="Rectangle 15"/>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787" name="TextBox 16"/>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048788" name="Text Placeholder 16"/>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89"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90"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78" name="Picture 7"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grpSp>
        <p:nvGrpSpPr>
          <p:cNvPr id="404" name="Google Shape;287;p51"/>
          <p:cNvGrpSpPr/>
          <p:nvPr userDrawn="1"/>
        </p:nvGrpSpPr>
        <p:grpSpPr>
          <a:xfrm>
            <a:off x="0" y="2399230"/>
            <a:ext cx="9144001" cy="2349751"/>
            <a:chOff x="0" y="2182920"/>
            <a:chExt cx="9144001" cy="2349751"/>
          </a:xfrm>
        </p:grpSpPr>
        <p:sp>
          <p:nvSpPr>
            <p:cNvPr id="1049423" name="Google Shape;288;p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05" name="Google Shape;289;p51"/>
            <p:cNvGrpSpPr/>
            <p:nvPr/>
          </p:nvGrpSpPr>
          <p:grpSpPr>
            <a:xfrm>
              <a:off x="1229347" y="2182920"/>
              <a:ext cx="6685306" cy="1002265"/>
              <a:chOff x="976268" y="2064936"/>
              <a:chExt cx="6685306" cy="1002265"/>
            </a:xfrm>
          </p:grpSpPr>
          <p:sp>
            <p:nvSpPr>
              <p:cNvPr id="1049424" name="Google Shape;290;p51"/>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425" name="Google Shape;291;p51"/>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426" name="Google Shape;292;p51"/>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49427" name="Google Shape;295;p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28" name="Google Shape;299;p51"/>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29" name="Google Shape;300;p51"/>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30" name="Google Shape;301;p51"/>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9431" name="Google Shape;65;p36"/>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432" name="Google Shape;65;p36"/>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433" name="Google Shape;65;p36"/>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434"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35"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07" name="Picture 7"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grpSp>
        <p:nvGrpSpPr>
          <p:cNvPr id="224" name="Google Shape;287;p51"/>
          <p:cNvGrpSpPr/>
          <p:nvPr userDrawn="1"/>
        </p:nvGrpSpPr>
        <p:grpSpPr>
          <a:xfrm>
            <a:off x="0" y="2399230"/>
            <a:ext cx="9144001" cy="2349751"/>
            <a:chOff x="0" y="2182920"/>
            <a:chExt cx="9144001" cy="2349751"/>
          </a:xfrm>
        </p:grpSpPr>
        <p:sp>
          <p:nvSpPr>
            <p:cNvPr id="1048841" name="Google Shape;288;p51"/>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25" name="Google Shape;289;p51"/>
            <p:cNvGrpSpPr/>
            <p:nvPr/>
          </p:nvGrpSpPr>
          <p:grpSpPr>
            <a:xfrm>
              <a:off x="1229347" y="2182920"/>
              <a:ext cx="6685306" cy="1002265"/>
              <a:chOff x="976268" y="2064936"/>
              <a:chExt cx="6685306" cy="1002265"/>
            </a:xfrm>
          </p:grpSpPr>
          <p:sp>
            <p:nvSpPr>
              <p:cNvPr id="1048842" name="Google Shape;290;p51"/>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843" name="Google Shape;291;p51"/>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844" name="Google Shape;292;p51"/>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48845" name="Google Shape;295;p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846" name="Google Shape;299;p51"/>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847" name="Google Shape;300;p51"/>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848" name="Google Shape;301;p51"/>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49" name="Google Shape;65;p36"/>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8850" name="Google Shape;65;p36"/>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8851" name="Google Shape;65;p36"/>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8852"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53"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23" name="Picture 7"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grpSp>
        <p:nvGrpSpPr>
          <p:cNvPr id="260" name="Google Shape;287;p51"/>
          <p:cNvGrpSpPr/>
          <p:nvPr userDrawn="1"/>
        </p:nvGrpSpPr>
        <p:grpSpPr>
          <a:xfrm>
            <a:off x="0" y="2399230"/>
            <a:ext cx="9144001" cy="2349751"/>
            <a:chOff x="0" y="2182920"/>
            <a:chExt cx="9144001" cy="2349751"/>
          </a:xfrm>
        </p:grpSpPr>
        <p:sp>
          <p:nvSpPr>
            <p:cNvPr id="1048936" name="Google Shape;288;p51"/>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61" name="Google Shape;289;p51"/>
            <p:cNvGrpSpPr/>
            <p:nvPr/>
          </p:nvGrpSpPr>
          <p:grpSpPr>
            <a:xfrm>
              <a:off x="1229347" y="2182920"/>
              <a:ext cx="6685306" cy="1002265"/>
              <a:chOff x="976268" y="2064936"/>
              <a:chExt cx="6685306" cy="1002265"/>
            </a:xfrm>
          </p:grpSpPr>
          <p:sp>
            <p:nvSpPr>
              <p:cNvPr id="1048937" name="Google Shape;290;p51"/>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938" name="Google Shape;291;p51"/>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939" name="Google Shape;292;p51"/>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48940" name="Google Shape;295;p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941" name="Google Shape;299;p51"/>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942" name="Google Shape;300;p51"/>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943" name="Google Shape;301;p51"/>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944" name="Google Shape;65;p36"/>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8945" name="Google Shape;65;p36"/>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8946" name="Google Shape;65;p36"/>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894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4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12" name="Picture 7"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grpSp>
        <p:nvGrpSpPr>
          <p:cNvPr id="473" name="Google Shape;287;p51"/>
          <p:cNvGrpSpPr/>
          <p:nvPr userDrawn="1"/>
        </p:nvGrpSpPr>
        <p:grpSpPr>
          <a:xfrm>
            <a:off x="0" y="2399230"/>
            <a:ext cx="9144001" cy="2349751"/>
            <a:chOff x="0" y="2182920"/>
            <a:chExt cx="9144001" cy="2349751"/>
          </a:xfrm>
        </p:grpSpPr>
        <p:sp>
          <p:nvSpPr>
            <p:cNvPr id="1049634" name="Google Shape;288;p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74" name="Google Shape;289;p51"/>
            <p:cNvGrpSpPr/>
            <p:nvPr/>
          </p:nvGrpSpPr>
          <p:grpSpPr>
            <a:xfrm>
              <a:off x="1229347" y="2182920"/>
              <a:ext cx="6685306" cy="1002265"/>
              <a:chOff x="976268" y="2064936"/>
              <a:chExt cx="6685306" cy="1002265"/>
            </a:xfrm>
          </p:grpSpPr>
          <p:sp>
            <p:nvSpPr>
              <p:cNvPr id="1049635" name="Google Shape;290;p51"/>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636" name="Google Shape;291;p51"/>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637" name="Google Shape;292;p51"/>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49638" name="Google Shape;295;p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639" name="Google Shape;299;p51"/>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640" name="Google Shape;300;p51"/>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641" name="Google Shape;301;p51"/>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9642" name="Google Shape;65;p36"/>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643" name="Google Shape;65;p36"/>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644" name="Google Shape;65;p36"/>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645"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46"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46"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188" name="Rectangle 4"/>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145804" name="Straight Connector 5"/>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49189" name="Rectangle: Rounded Corners 85"/>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190" name="Text Placeholder 16"/>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91" name="Rectangle: Rounded Corners 85"/>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192" name="Text Placeholder 16"/>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93" name="Rectangle: Rounded Corners 85"/>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194" name="Text Placeholder 16"/>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95" name="Picture Placeholder 12"/>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049196" name="Picture Placeholder 12"/>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049197" name="Picture Placeholder 12"/>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049198" name="Text Placeholder 16"/>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99" name="Text Placeholder 16"/>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00" name="Text Placeholder 16"/>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01"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02"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1049739" name="Google Shape;19;p32"/>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323"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9740" name="Google Shape;23;p32"/>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9741" name="Google Shape;42;p34"/>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742"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43"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08"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854" name="Rectangle 4"/>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145752" name="Straight Connector 5"/>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048855" name="Rectangle: Rounded Corners 85"/>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856" name="Text Placeholder 16"/>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57" name="Rectangle: Rounded Corners 85"/>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858" name="Text Placeholder 16"/>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59" name="Rectangle: Rounded Corners 85"/>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860" name="Text Placeholder 16"/>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61" name="Picture Placeholder 12"/>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048862" name="Picture Placeholder 12"/>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048863" name="Picture Placeholder 12"/>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048864" name="Text Placeholder 16"/>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65" name="Text Placeholder 16"/>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66" name="Text Placeholder 16"/>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6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6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62"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323" name="Arrow: Right 4"/>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380" name="Group 44"/>
          <p:cNvGrpSpPr/>
          <p:nvPr userDrawn="1"/>
        </p:nvGrpSpPr>
        <p:grpSpPr>
          <a:xfrm>
            <a:off x="865742" y="1720353"/>
            <a:ext cx="7412516" cy="894830"/>
            <a:chOff x="865742" y="1720353"/>
            <a:chExt cx="7412516" cy="894830"/>
          </a:xfrm>
        </p:grpSpPr>
        <p:grpSp>
          <p:nvGrpSpPr>
            <p:cNvPr id="381" name="Group 37"/>
            <p:cNvGrpSpPr/>
            <p:nvPr userDrawn="1"/>
          </p:nvGrpSpPr>
          <p:grpSpPr>
            <a:xfrm>
              <a:off x="3119411" y="1720353"/>
              <a:ext cx="651510" cy="894830"/>
              <a:chOff x="2980317" y="2014294"/>
              <a:chExt cx="651510" cy="894830"/>
            </a:xfrm>
          </p:grpSpPr>
          <p:cxnSp>
            <p:nvCxnSpPr>
              <p:cNvPr id="3145817" name="Straight Connector 8"/>
              <p:cNvCxnSpPr>
                <a:cxnSpLocks/>
                <a:endCxn id="1049325"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324" name="Oval 30"/>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325" name="Oval 31"/>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82" name="Group 38"/>
            <p:cNvGrpSpPr/>
            <p:nvPr userDrawn="1"/>
          </p:nvGrpSpPr>
          <p:grpSpPr>
            <a:xfrm>
              <a:off x="5373080" y="1720353"/>
              <a:ext cx="651510" cy="894830"/>
              <a:chOff x="5071929" y="2014294"/>
              <a:chExt cx="651510" cy="894830"/>
            </a:xfrm>
          </p:grpSpPr>
          <p:cxnSp>
            <p:nvCxnSpPr>
              <p:cNvPr id="3145818" name="Straight Connector 9"/>
              <p:cNvCxnSpPr>
                <a:cxnSpLocks/>
                <a:endCxn id="1049327"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49326" name="Oval 26"/>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327" name="Oval 27"/>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383" name="Group 39"/>
            <p:cNvGrpSpPr/>
            <p:nvPr userDrawn="1"/>
          </p:nvGrpSpPr>
          <p:grpSpPr>
            <a:xfrm>
              <a:off x="7626748" y="1720353"/>
              <a:ext cx="651510" cy="894830"/>
              <a:chOff x="7469822" y="2014294"/>
              <a:chExt cx="651510" cy="894830"/>
            </a:xfrm>
          </p:grpSpPr>
          <p:cxnSp>
            <p:nvCxnSpPr>
              <p:cNvPr id="3145819" name="Straight Connector 10"/>
              <p:cNvCxnSpPr>
                <a:cxnSpLocks/>
                <a:endCxn id="1049329"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328" name="Oval 22"/>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329" name="Oval 23"/>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84" name="Group 36"/>
            <p:cNvGrpSpPr/>
            <p:nvPr userDrawn="1"/>
          </p:nvGrpSpPr>
          <p:grpSpPr>
            <a:xfrm>
              <a:off x="865742" y="1720353"/>
              <a:ext cx="651510" cy="894830"/>
              <a:chOff x="888704" y="2014294"/>
              <a:chExt cx="651510" cy="894830"/>
            </a:xfrm>
          </p:grpSpPr>
          <p:cxnSp>
            <p:nvCxnSpPr>
              <p:cNvPr id="3145820" name="Straight Connector 7"/>
              <p:cNvCxnSpPr>
                <a:cxnSpLocks/>
                <a:endCxn id="1049331"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49330" name="Oval 18"/>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331" name="Oval 19"/>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1049332" name="Text Placeholder 16"/>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3" name="Text Placeholder 16"/>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4" name="Text Placeholder 16"/>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5" name="Text Placeholder 16"/>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6" name="Text Placeholder 16"/>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7" name="Text Placeholder 16"/>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8" name="Text Placeholder 16"/>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9" name="Text Placeholder 16"/>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40"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41"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92"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grpSp>
        <p:nvGrpSpPr>
          <p:cNvPr id="203" name="Group 44"/>
          <p:cNvGrpSpPr/>
          <p:nvPr userDrawn="1"/>
        </p:nvGrpSpPr>
        <p:grpSpPr>
          <a:xfrm>
            <a:off x="1114581" y="3141131"/>
            <a:ext cx="175260" cy="1120085"/>
            <a:chOff x="973176" y="3197693"/>
            <a:chExt cx="175260" cy="1120085"/>
          </a:xfrm>
        </p:grpSpPr>
        <p:sp>
          <p:nvSpPr>
            <p:cNvPr id="1048736" name="Rectangle 32"/>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40" name="Straight Connector 33"/>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04" name="Group 46"/>
          <p:cNvGrpSpPr/>
          <p:nvPr userDrawn="1"/>
        </p:nvGrpSpPr>
        <p:grpSpPr>
          <a:xfrm>
            <a:off x="5033439" y="1436374"/>
            <a:ext cx="175260" cy="1120085"/>
            <a:chOff x="4892034" y="1492936"/>
            <a:chExt cx="175260" cy="1120085"/>
          </a:xfrm>
        </p:grpSpPr>
        <p:sp>
          <p:nvSpPr>
            <p:cNvPr id="1048737" name="Rectangle 26"/>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41" name="Straight Connector 27"/>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05" name="Group 43"/>
          <p:cNvGrpSpPr/>
          <p:nvPr userDrawn="1"/>
        </p:nvGrpSpPr>
        <p:grpSpPr>
          <a:xfrm>
            <a:off x="1114581" y="1436374"/>
            <a:ext cx="175260" cy="1120085"/>
            <a:chOff x="973176" y="1492936"/>
            <a:chExt cx="175260" cy="1120085"/>
          </a:xfrm>
        </p:grpSpPr>
        <p:cxnSp>
          <p:nvCxnSpPr>
            <p:cNvPr id="3145742" name="Straight Connector 37"/>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38" name="Rectangle 36"/>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06" name="Group 45"/>
          <p:cNvGrpSpPr/>
          <p:nvPr userDrawn="1"/>
        </p:nvGrpSpPr>
        <p:grpSpPr>
          <a:xfrm>
            <a:off x="5033439" y="3141131"/>
            <a:ext cx="175260" cy="1120085"/>
            <a:chOff x="4892034" y="3197693"/>
            <a:chExt cx="175260" cy="1120085"/>
          </a:xfrm>
        </p:grpSpPr>
        <p:cxnSp>
          <p:nvCxnSpPr>
            <p:cNvPr id="3145743" name="Straight Connector 23"/>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39" name="Rectangle 22"/>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8740" name="Text Placeholder 16"/>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1" name="Text Placeholder 16"/>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2" name="Text Placeholder 16"/>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3" name="Text Placeholder 16"/>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4" name="Text Placeholder 16"/>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5" name="Text Placeholder 16"/>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6" name="Text Placeholder 16"/>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7" name="Text Placeholder 16"/>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8"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49"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37"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8000"/>
          </a:xfrm>
          <a:prstGeom prst="rect">
            <a:avLst/>
          </a:prstGeom>
          <a:noFill/>
          <a:ln>
            <a:noFill/>
          </a:ln>
        </p:spPr>
      </p:pic>
      <p:grpSp>
        <p:nvGrpSpPr>
          <p:cNvPr id="320" name="Group 7"/>
          <p:cNvGrpSpPr/>
          <p:nvPr userDrawn="1"/>
        </p:nvGrpSpPr>
        <p:grpSpPr>
          <a:xfrm>
            <a:off x="270520" y="225967"/>
            <a:ext cx="175260" cy="2964623"/>
            <a:chOff x="270520" y="1140367"/>
            <a:chExt cx="175260" cy="2964623"/>
          </a:xfrm>
        </p:grpSpPr>
        <p:grpSp>
          <p:nvGrpSpPr>
            <p:cNvPr id="321" name="Group 44"/>
            <p:cNvGrpSpPr/>
            <p:nvPr userDrawn="1"/>
          </p:nvGrpSpPr>
          <p:grpSpPr>
            <a:xfrm>
              <a:off x="270520" y="2780648"/>
              <a:ext cx="175260" cy="1324342"/>
              <a:chOff x="129115" y="2837210"/>
              <a:chExt cx="175260" cy="1324342"/>
            </a:xfrm>
          </p:grpSpPr>
          <p:sp>
            <p:nvSpPr>
              <p:cNvPr id="1049083" name="Rectangle 32"/>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93" name="Straight Connector 33"/>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22" name="Group 43"/>
            <p:cNvGrpSpPr/>
            <p:nvPr userDrawn="1"/>
          </p:nvGrpSpPr>
          <p:grpSpPr>
            <a:xfrm>
              <a:off x="270520" y="1140367"/>
              <a:ext cx="175260" cy="1310953"/>
              <a:chOff x="129115" y="1196929"/>
              <a:chExt cx="175260" cy="1310953"/>
            </a:xfrm>
          </p:grpSpPr>
          <p:cxnSp>
            <p:nvCxnSpPr>
              <p:cNvPr id="3145794" name="Straight Connector 37"/>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9084" name="Rectangle 36"/>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49085" name="Text Placeholder 2"/>
          <p:cNvSpPr txBox="1"/>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1049086" name="Text Placeholder 2"/>
          <p:cNvSpPr txBox="1"/>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1049087" name="Text Placeholder 2"/>
          <p:cNvSpPr txBox="1"/>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26"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8000"/>
          </a:xfrm>
          <a:prstGeom prst="rect">
            <a:avLst/>
          </a:prstGeom>
          <a:noFill/>
          <a:ln>
            <a:noFill/>
          </a:ln>
        </p:spPr>
      </p:pic>
      <p:grpSp>
        <p:nvGrpSpPr>
          <p:cNvPr id="510" name="Group 7"/>
          <p:cNvGrpSpPr/>
          <p:nvPr userDrawn="1"/>
        </p:nvGrpSpPr>
        <p:grpSpPr>
          <a:xfrm>
            <a:off x="270520" y="225967"/>
            <a:ext cx="175260" cy="2964623"/>
            <a:chOff x="270520" y="1140367"/>
            <a:chExt cx="175260" cy="2964623"/>
          </a:xfrm>
        </p:grpSpPr>
        <p:grpSp>
          <p:nvGrpSpPr>
            <p:cNvPr id="511" name="Group 44"/>
            <p:cNvGrpSpPr/>
            <p:nvPr userDrawn="1"/>
          </p:nvGrpSpPr>
          <p:grpSpPr>
            <a:xfrm>
              <a:off x="270520" y="2780648"/>
              <a:ext cx="175260" cy="1324342"/>
              <a:chOff x="129115" y="2837210"/>
              <a:chExt cx="175260" cy="1324342"/>
            </a:xfrm>
          </p:grpSpPr>
          <p:sp>
            <p:nvSpPr>
              <p:cNvPr id="1049748" name="Rectangle 32"/>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874" name="Straight Connector 33"/>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12" name="Group 43"/>
            <p:cNvGrpSpPr/>
            <p:nvPr userDrawn="1"/>
          </p:nvGrpSpPr>
          <p:grpSpPr>
            <a:xfrm>
              <a:off x="270520" y="1140367"/>
              <a:ext cx="175260" cy="1310953"/>
              <a:chOff x="129115" y="1196929"/>
              <a:chExt cx="175260" cy="1310953"/>
            </a:xfrm>
          </p:grpSpPr>
          <p:cxnSp>
            <p:nvCxnSpPr>
              <p:cNvPr id="3145875" name="Straight Connector 37"/>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9749" name="Rectangle 36"/>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49750" name="Text Placeholder 2"/>
          <p:cNvSpPr txBox="1"/>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1049751" name="Text Placeholder 2"/>
          <p:cNvSpPr txBox="1"/>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1049752" name="Text Placeholder 2"/>
          <p:cNvSpPr txBox="1"/>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1049753" name="Text Placeholder 2"/>
          <p:cNvSpPr txBox="1"/>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26"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8000"/>
          </a:xfrm>
          <a:prstGeom prst="rect">
            <a:avLst/>
          </a:prstGeom>
          <a:noFill/>
          <a:ln>
            <a:noFill/>
          </a:ln>
        </p:spPr>
      </p:pic>
      <p:grpSp>
        <p:nvGrpSpPr>
          <p:cNvPr id="274" name="Group 7"/>
          <p:cNvGrpSpPr/>
          <p:nvPr userDrawn="1"/>
        </p:nvGrpSpPr>
        <p:grpSpPr>
          <a:xfrm>
            <a:off x="270520" y="225967"/>
            <a:ext cx="175260" cy="2964623"/>
            <a:chOff x="270520" y="1140367"/>
            <a:chExt cx="175260" cy="2964623"/>
          </a:xfrm>
        </p:grpSpPr>
        <p:grpSp>
          <p:nvGrpSpPr>
            <p:cNvPr id="275" name="Group 44"/>
            <p:cNvGrpSpPr/>
            <p:nvPr userDrawn="1"/>
          </p:nvGrpSpPr>
          <p:grpSpPr>
            <a:xfrm>
              <a:off x="270520" y="2780648"/>
              <a:ext cx="175260" cy="1324342"/>
              <a:chOff x="129115" y="2837210"/>
              <a:chExt cx="175260" cy="1324342"/>
            </a:xfrm>
          </p:grpSpPr>
          <p:sp>
            <p:nvSpPr>
              <p:cNvPr id="1048980" name="Rectangle 32"/>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70" name="Straight Connector 33"/>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76" name="Group 43"/>
            <p:cNvGrpSpPr/>
            <p:nvPr userDrawn="1"/>
          </p:nvGrpSpPr>
          <p:grpSpPr>
            <a:xfrm>
              <a:off x="270520" y="1140367"/>
              <a:ext cx="175260" cy="1310953"/>
              <a:chOff x="129115" y="1196929"/>
              <a:chExt cx="175260" cy="1310953"/>
            </a:xfrm>
          </p:grpSpPr>
          <p:cxnSp>
            <p:nvCxnSpPr>
              <p:cNvPr id="3145771" name="Straight Connector 37"/>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8981" name="Rectangle 36"/>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48982" name="Text Placeholder 16"/>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1048983" name="Text Placeholder 16"/>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84" name="Text Placeholder 16"/>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1048985" name="Text Placeholder 16"/>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14" name="Google Shape;27;p33"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4000" cy="5143500"/>
          </a:xfrm>
          <a:prstGeom prst="rect">
            <a:avLst/>
          </a:prstGeom>
          <a:noFill/>
          <a:ln>
            <a:noFill/>
          </a:ln>
        </p:spPr>
      </p:pic>
      <p:grpSp>
        <p:nvGrpSpPr>
          <p:cNvPr id="486" name="Google Shape;59;p36"/>
          <p:cNvGrpSpPr/>
          <p:nvPr userDrawn="1"/>
        </p:nvGrpSpPr>
        <p:grpSpPr>
          <a:xfrm>
            <a:off x="240067" y="2283802"/>
            <a:ext cx="8663867" cy="930794"/>
            <a:chOff x="198438" y="775483"/>
            <a:chExt cx="8634888" cy="927681"/>
          </a:xfrm>
        </p:grpSpPr>
        <p:pic>
          <p:nvPicPr>
            <p:cNvPr id="2097315" name="Google Shape;60;p36"/>
            <p:cNvPicPr preferRelativeResize="0">
              <a:picLocks/>
            </p:cNvPicPr>
            <p:nvPr/>
          </p:nvPicPr>
          <p:blipFill rotWithShape="1">
            <a:blip r:embed="rId3">
              <a:alphaModFix/>
            </a:blip>
            <a:srcRect/>
            <a:stretch>
              <a:fillRect/>
            </a:stretch>
          </p:blipFill>
          <p:spPr>
            <a:xfrm>
              <a:off x="198438" y="775483"/>
              <a:ext cx="8634888" cy="927681"/>
            </a:xfrm>
            <a:prstGeom prst="rect">
              <a:avLst/>
            </a:prstGeom>
            <a:noFill/>
            <a:ln>
              <a:noFill/>
            </a:ln>
          </p:spPr>
        </p:pic>
        <p:sp>
          <p:nvSpPr>
            <p:cNvPr id="1049673" name="Google Shape;61;p36"/>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49674" name="Google Shape;62;p36"/>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049675" name="Google Shape;63;p36"/>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049676" name="Google Shape;64;p36"/>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1049677" name="Text Placeholder 16"/>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8" name="Text Placeholder 16"/>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9" name="Text Placeholder 16"/>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80" name="Text Placeholder 16"/>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81"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82"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30" name="Google Shape;27;p33"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4000" cy="5143500"/>
          </a:xfrm>
          <a:prstGeom prst="rect">
            <a:avLst/>
          </a:prstGeom>
          <a:noFill/>
          <a:ln>
            <a:noFill/>
          </a:ln>
        </p:spPr>
      </p:pic>
      <p:sp>
        <p:nvSpPr>
          <p:cNvPr id="1049047" name="Google Shape;54;p36"/>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048" name="Google Shape;55;p36"/>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049" name="Google Shape;56;p36"/>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050" name="Google Shape;57;p36"/>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051" name="Google Shape;66;p36"/>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052" name="Google Shape;68;p36"/>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9053" name="Google Shape;70;p36"/>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9054" name="Google Shape;72;p36"/>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9055" name="Google Shape;65;p36"/>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1049056" name="Google Shape;67;p36"/>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1049057" name="Google Shape;69;p36"/>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1049058" name="Google Shape;71;p36"/>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1049059"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60"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77" name="Picture 7"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grpSp>
        <p:nvGrpSpPr>
          <p:cNvPr id="401" name="Google Shape;287;p51"/>
          <p:cNvGrpSpPr/>
          <p:nvPr userDrawn="1"/>
        </p:nvGrpSpPr>
        <p:grpSpPr>
          <a:xfrm>
            <a:off x="0" y="2399230"/>
            <a:ext cx="9144001" cy="2349751"/>
            <a:chOff x="0" y="2182920"/>
            <a:chExt cx="9144001" cy="2349751"/>
          </a:xfrm>
        </p:grpSpPr>
        <p:sp>
          <p:nvSpPr>
            <p:cNvPr id="1049410" name="Google Shape;288;p51"/>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02" name="Google Shape;289;p51"/>
            <p:cNvGrpSpPr/>
            <p:nvPr/>
          </p:nvGrpSpPr>
          <p:grpSpPr>
            <a:xfrm>
              <a:off x="1229347" y="2182920"/>
              <a:ext cx="6685306" cy="1002265"/>
              <a:chOff x="976268" y="2064936"/>
              <a:chExt cx="6685306" cy="1002265"/>
            </a:xfrm>
          </p:grpSpPr>
          <p:sp>
            <p:nvSpPr>
              <p:cNvPr id="1049411" name="Google Shape;290;p51"/>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412" name="Google Shape;291;p51"/>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413" name="Google Shape;292;p51"/>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49414" name="Google Shape;295;p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15" name="Google Shape;299;p51"/>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16" name="Google Shape;300;p51"/>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17" name="Google Shape;301;p51"/>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9418" name="Google Shape;65;p36"/>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419" name="Google Shape;65;p36"/>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420" name="Google Shape;65;p36"/>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421"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22"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22" name="Google Shape;354;p55"/>
          <p:cNvGrpSpPr/>
          <p:nvPr userDrawn="1"/>
        </p:nvGrpSpPr>
        <p:grpSpPr>
          <a:xfrm>
            <a:off x="3138739" y="1728182"/>
            <a:ext cx="2866522" cy="2848912"/>
            <a:chOff x="-15798" y="0"/>
            <a:chExt cx="2571596" cy="2555798"/>
          </a:xfrm>
        </p:grpSpPr>
        <p:sp>
          <p:nvSpPr>
            <p:cNvPr id="1048823" name="Google Shape;355;p5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824" name="Google Shape;356;p5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1048825" name="Google Shape;357;p5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826" name="Google Shape;358;p5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1048827" name="Google Shape;359;p5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1048828" name="Google Shape;360;p5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829" name="Google Shape;361;p5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830" name="Google Shape;362;p5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31" name="Google Shape;363;p5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32" name="Google Shape;364;p5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33" name="Google Shape;365;p5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34" name="Google Shape;366;p5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35" name="Google Shape;367;p5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36" name="Google Shape;368;p5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37" name="Google Shape;361;p55"/>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1</a:t>
            </a:r>
            <a:endParaRPr dirty="0"/>
          </a:p>
        </p:txBody>
      </p:sp>
      <p:sp>
        <p:nvSpPr>
          <p:cNvPr id="1048838" name="Google Shape;361;p55"/>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2</a:t>
            </a:r>
            <a:endParaRPr dirty="0"/>
          </a:p>
        </p:txBody>
      </p:sp>
      <p:sp>
        <p:nvSpPr>
          <p:cNvPr id="1048839" name="Google Shape;361;p55"/>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3</a:t>
            </a:r>
            <a:endParaRPr dirty="0"/>
          </a:p>
        </p:txBody>
      </p:sp>
      <p:sp>
        <p:nvSpPr>
          <p:cNvPr id="1048840" name="Google Shape;361;p55"/>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4</a:t>
            </a:r>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097248"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9223" name="Google Shape;23;p32"/>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9224" name="Google Shape;42;p34"/>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225"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26"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92" name="Google Shape;354;p55"/>
          <p:cNvGrpSpPr/>
          <p:nvPr userDrawn="1"/>
        </p:nvGrpSpPr>
        <p:grpSpPr>
          <a:xfrm>
            <a:off x="3138739" y="1728182"/>
            <a:ext cx="2866522" cy="2848912"/>
            <a:chOff x="-15798" y="0"/>
            <a:chExt cx="2571596" cy="2555798"/>
          </a:xfrm>
        </p:grpSpPr>
        <p:sp>
          <p:nvSpPr>
            <p:cNvPr id="1048672" name="Google Shape;355;p5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673" name="Google Shape;356;p5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1048674" name="Google Shape;357;p5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675" name="Google Shape;358;p5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1048676" name="Google Shape;359;p5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1048677" name="Google Shape;360;p5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678" name="Google Shape;361;p5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679" name="Google Shape;362;p5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80" name="Google Shape;363;p5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81" name="Google Shape;364;p5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82" name="Google Shape;365;p5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83" name="Google Shape;366;p5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84" name="Google Shape;367;p5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85" name="Google Shape;368;p5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86" name="Google Shape;361;p55"/>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1</a:t>
            </a:r>
            <a:endParaRPr dirty="0"/>
          </a:p>
        </p:txBody>
      </p:sp>
      <p:sp>
        <p:nvSpPr>
          <p:cNvPr id="1048687" name="Google Shape;361;p55"/>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2</a:t>
            </a:r>
            <a:endParaRPr dirty="0"/>
          </a:p>
        </p:txBody>
      </p:sp>
      <p:sp>
        <p:nvSpPr>
          <p:cNvPr id="1048688" name="Google Shape;361;p55"/>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3</a:t>
            </a:r>
            <a:endParaRPr dirty="0"/>
          </a:p>
        </p:txBody>
      </p:sp>
      <p:sp>
        <p:nvSpPr>
          <p:cNvPr id="1048689" name="Google Shape;361;p55"/>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4</a:t>
            </a:r>
            <a:endParaRPr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71" name="Google Shape;247;p45"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grpSp>
        <p:nvGrpSpPr>
          <p:cNvPr id="394" name="Google Shape;220;p68"/>
          <p:cNvGrpSpPr/>
          <p:nvPr userDrawn="1"/>
        </p:nvGrpSpPr>
        <p:grpSpPr>
          <a:xfrm>
            <a:off x="2525214" y="825411"/>
            <a:ext cx="4093572" cy="4069088"/>
            <a:chOff x="2519466" y="821088"/>
            <a:chExt cx="4348428" cy="4322420"/>
          </a:xfrm>
        </p:grpSpPr>
        <p:sp>
          <p:nvSpPr>
            <p:cNvPr id="1049370" name="Google Shape;221;p68"/>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371" name="Google Shape;222;p68"/>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1049372" name="Google Shape;224;p68"/>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373" name="Google Shape;225;p68"/>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374" name="Google Shape;223;p68"/>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375" name="Google Shape;226;p68"/>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049376" name="Google Shape;227;p68"/>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377" name="Google Shape;228;p68"/>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378" name="Google Shape;229;p68"/>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379" name="Google Shape;230;p68"/>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380"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81"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95" name="Google Shape;247;p45"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grpSp>
        <p:nvGrpSpPr>
          <p:cNvPr id="210" name="Google Shape;220;p68"/>
          <p:cNvGrpSpPr/>
          <p:nvPr userDrawn="1"/>
        </p:nvGrpSpPr>
        <p:grpSpPr>
          <a:xfrm>
            <a:off x="2525214" y="825411"/>
            <a:ext cx="4093572" cy="4069088"/>
            <a:chOff x="2519466" y="821088"/>
            <a:chExt cx="4348428" cy="4322420"/>
          </a:xfrm>
        </p:grpSpPr>
        <p:sp>
          <p:nvSpPr>
            <p:cNvPr id="1048765" name="Google Shape;221;p68"/>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8766" name="Google Shape;222;p68"/>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1048767" name="Google Shape;224;p68"/>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8768" name="Google Shape;225;p68"/>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8769" name="Google Shape;223;p68"/>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8770" name="Google Shape;226;p68"/>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048771" name="Google Shape;227;p68"/>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72" name="Google Shape;228;p68"/>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73" name="Google Shape;229;p68"/>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74" name="Google Shape;230;p68"/>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75"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76"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97"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504"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05"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25" name="Group 8"/>
          <p:cNvGrpSpPr/>
          <p:nvPr/>
        </p:nvGrpSpPr>
        <p:grpSpPr>
          <a:xfrm>
            <a:off x="939787" y="2252013"/>
            <a:ext cx="281352" cy="588192"/>
            <a:chOff x="1482928" y="1706140"/>
            <a:chExt cx="396240" cy="828375"/>
          </a:xfrm>
        </p:grpSpPr>
        <p:grpSp>
          <p:nvGrpSpPr>
            <p:cNvPr id="426" name="Group 9"/>
            <p:cNvGrpSpPr/>
            <p:nvPr/>
          </p:nvGrpSpPr>
          <p:grpSpPr>
            <a:xfrm>
              <a:off x="1482928" y="1706140"/>
              <a:ext cx="396240" cy="661021"/>
              <a:chOff x="1424940" y="1729740"/>
              <a:chExt cx="396240" cy="661021"/>
            </a:xfrm>
          </p:grpSpPr>
          <p:sp>
            <p:nvSpPr>
              <p:cNvPr id="1049506" name="Rectangle 13"/>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507" name="Rectangle 1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35" name="Straight Arrow Connector 1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08" name="Rectangle 1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7" name="Group 40"/>
          <p:cNvGrpSpPr/>
          <p:nvPr userDrawn="1"/>
        </p:nvGrpSpPr>
        <p:grpSpPr>
          <a:xfrm>
            <a:off x="2680811" y="2252013"/>
            <a:ext cx="281352" cy="588192"/>
            <a:chOff x="1482928" y="1706140"/>
            <a:chExt cx="396240" cy="828375"/>
          </a:xfrm>
        </p:grpSpPr>
        <p:grpSp>
          <p:nvGrpSpPr>
            <p:cNvPr id="428" name="Group 41"/>
            <p:cNvGrpSpPr/>
            <p:nvPr/>
          </p:nvGrpSpPr>
          <p:grpSpPr>
            <a:xfrm>
              <a:off x="1482928" y="1706140"/>
              <a:ext cx="396240" cy="661021"/>
              <a:chOff x="1424940" y="1729740"/>
              <a:chExt cx="396240" cy="661021"/>
            </a:xfrm>
          </p:grpSpPr>
          <p:sp>
            <p:nvSpPr>
              <p:cNvPr id="1049509" name="Rectangle 44"/>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510" name="Rectangle 4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36" name="Straight Arrow Connector 4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11" name="Rectangle 43"/>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9" name="Group 46"/>
          <p:cNvGrpSpPr/>
          <p:nvPr userDrawn="1"/>
        </p:nvGrpSpPr>
        <p:grpSpPr>
          <a:xfrm>
            <a:off x="4421835" y="2252013"/>
            <a:ext cx="281352" cy="588192"/>
            <a:chOff x="1482928" y="1706140"/>
            <a:chExt cx="396240" cy="828375"/>
          </a:xfrm>
        </p:grpSpPr>
        <p:grpSp>
          <p:nvGrpSpPr>
            <p:cNvPr id="430" name="Group 47"/>
            <p:cNvGrpSpPr/>
            <p:nvPr/>
          </p:nvGrpSpPr>
          <p:grpSpPr>
            <a:xfrm>
              <a:off x="1482928" y="1706140"/>
              <a:ext cx="396240" cy="661021"/>
              <a:chOff x="1424940" y="1729740"/>
              <a:chExt cx="396240" cy="661021"/>
            </a:xfrm>
          </p:grpSpPr>
          <p:sp>
            <p:nvSpPr>
              <p:cNvPr id="1049512" name="Rectangle 50"/>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513" name="Rectangle 51"/>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37" name="Straight Arrow Connector 48"/>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14" name="Rectangle 49"/>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1" name="Group 52"/>
          <p:cNvGrpSpPr/>
          <p:nvPr userDrawn="1"/>
        </p:nvGrpSpPr>
        <p:grpSpPr>
          <a:xfrm>
            <a:off x="6162859" y="2252013"/>
            <a:ext cx="281352" cy="588192"/>
            <a:chOff x="1482928" y="1706140"/>
            <a:chExt cx="396240" cy="828375"/>
          </a:xfrm>
        </p:grpSpPr>
        <p:grpSp>
          <p:nvGrpSpPr>
            <p:cNvPr id="432" name="Group 53"/>
            <p:cNvGrpSpPr/>
            <p:nvPr/>
          </p:nvGrpSpPr>
          <p:grpSpPr>
            <a:xfrm>
              <a:off x="1482928" y="1706140"/>
              <a:ext cx="396240" cy="661021"/>
              <a:chOff x="1424940" y="1729740"/>
              <a:chExt cx="396240" cy="661021"/>
            </a:xfrm>
          </p:grpSpPr>
          <p:sp>
            <p:nvSpPr>
              <p:cNvPr id="1049515" name="Rectangle 5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516" name="Rectangle 5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38" name="Straight Arrow Connector 5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17" name="Rectangle 56"/>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3" name="Group 59"/>
          <p:cNvGrpSpPr/>
          <p:nvPr userDrawn="1"/>
        </p:nvGrpSpPr>
        <p:grpSpPr>
          <a:xfrm>
            <a:off x="7903884" y="2252013"/>
            <a:ext cx="281352" cy="588192"/>
            <a:chOff x="1482928" y="1706140"/>
            <a:chExt cx="396240" cy="828375"/>
          </a:xfrm>
        </p:grpSpPr>
        <p:grpSp>
          <p:nvGrpSpPr>
            <p:cNvPr id="434" name="Group 60"/>
            <p:cNvGrpSpPr/>
            <p:nvPr/>
          </p:nvGrpSpPr>
          <p:grpSpPr>
            <a:xfrm>
              <a:off x="1482928" y="1706140"/>
              <a:ext cx="396240" cy="661021"/>
              <a:chOff x="1424940" y="1729740"/>
              <a:chExt cx="396240" cy="661021"/>
            </a:xfrm>
          </p:grpSpPr>
          <p:sp>
            <p:nvSpPr>
              <p:cNvPr id="1049518" name="Rectangle 63"/>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519" name="Rectangle 6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39" name="Straight Arrow Connector 6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20" name="Rectangle 6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049521" name="Text Placeholder 16"/>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22" name="Text Placeholder 16"/>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23" name="Text Placeholder 16"/>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24" name="Text Placeholder 16"/>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25" name="Text Placeholder 16"/>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29"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025"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26"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00" name="Group 3"/>
          <p:cNvGrpSpPr/>
          <p:nvPr userDrawn="1"/>
        </p:nvGrpSpPr>
        <p:grpSpPr>
          <a:xfrm>
            <a:off x="939787" y="2252013"/>
            <a:ext cx="7245449" cy="588192"/>
            <a:chOff x="939787" y="2277651"/>
            <a:chExt cx="7245449" cy="588192"/>
          </a:xfrm>
        </p:grpSpPr>
        <p:grpSp>
          <p:nvGrpSpPr>
            <p:cNvPr id="301" name="Group 8"/>
            <p:cNvGrpSpPr/>
            <p:nvPr/>
          </p:nvGrpSpPr>
          <p:grpSpPr>
            <a:xfrm>
              <a:off x="939787" y="2277651"/>
              <a:ext cx="281352" cy="588192"/>
              <a:chOff x="1482928" y="1706140"/>
              <a:chExt cx="396240" cy="828375"/>
            </a:xfrm>
          </p:grpSpPr>
          <p:grpSp>
            <p:nvGrpSpPr>
              <p:cNvPr id="302" name="Group 9"/>
              <p:cNvGrpSpPr/>
              <p:nvPr/>
            </p:nvGrpSpPr>
            <p:grpSpPr>
              <a:xfrm>
                <a:off x="1482928" y="1706140"/>
                <a:ext cx="396240" cy="661021"/>
                <a:chOff x="1424940" y="1729740"/>
                <a:chExt cx="396240" cy="661021"/>
              </a:xfrm>
            </p:grpSpPr>
            <p:sp>
              <p:nvSpPr>
                <p:cNvPr id="1049027" name="Rectangle 13"/>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28" name="Rectangle 1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81" name="Straight Arrow Connector 1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29" name="Rectangle 12"/>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03" name="Group 40"/>
            <p:cNvGrpSpPr/>
            <p:nvPr userDrawn="1"/>
          </p:nvGrpSpPr>
          <p:grpSpPr>
            <a:xfrm>
              <a:off x="2680811" y="2277651"/>
              <a:ext cx="281352" cy="588192"/>
              <a:chOff x="1482928" y="1706140"/>
              <a:chExt cx="396240" cy="828375"/>
            </a:xfrm>
          </p:grpSpPr>
          <p:grpSp>
            <p:nvGrpSpPr>
              <p:cNvPr id="304" name="Group 41"/>
              <p:cNvGrpSpPr/>
              <p:nvPr/>
            </p:nvGrpSpPr>
            <p:grpSpPr>
              <a:xfrm>
                <a:off x="1482928" y="1706140"/>
                <a:ext cx="396240" cy="661021"/>
                <a:chOff x="1424940" y="1729740"/>
                <a:chExt cx="396240" cy="661021"/>
              </a:xfrm>
            </p:grpSpPr>
            <p:sp>
              <p:nvSpPr>
                <p:cNvPr id="1049030" name="Rectangle 44"/>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31" name="Rectangle 4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82" name="Straight Arrow Connector 4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32" name="Rectangle 4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05" name="Group 46"/>
            <p:cNvGrpSpPr/>
            <p:nvPr userDrawn="1"/>
          </p:nvGrpSpPr>
          <p:grpSpPr>
            <a:xfrm>
              <a:off x="4421835" y="2277651"/>
              <a:ext cx="281352" cy="588192"/>
              <a:chOff x="1482928" y="1706140"/>
              <a:chExt cx="396240" cy="828375"/>
            </a:xfrm>
          </p:grpSpPr>
          <p:grpSp>
            <p:nvGrpSpPr>
              <p:cNvPr id="306" name="Group 47"/>
              <p:cNvGrpSpPr/>
              <p:nvPr/>
            </p:nvGrpSpPr>
            <p:grpSpPr>
              <a:xfrm>
                <a:off x="1482928" y="1706140"/>
                <a:ext cx="396240" cy="661021"/>
                <a:chOff x="1424940" y="1729740"/>
                <a:chExt cx="396240" cy="661021"/>
              </a:xfrm>
            </p:grpSpPr>
            <p:sp>
              <p:nvSpPr>
                <p:cNvPr id="1049033" name="Rectangle 50"/>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34" name="Rectangle 51"/>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83" name="Straight Arrow Connector 48"/>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35" name="Rectangle 49"/>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07" name="Group 52"/>
            <p:cNvGrpSpPr/>
            <p:nvPr userDrawn="1"/>
          </p:nvGrpSpPr>
          <p:grpSpPr>
            <a:xfrm>
              <a:off x="6162859" y="2277651"/>
              <a:ext cx="281352" cy="588192"/>
              <a:chOff x="1482928" y="1706140"/>
              <a:chExt cx="396240" cy="828375"/>
            </a:xfrm>
          </p:grpSpPr>
          <p:grpSp>
            <p:nvGrpSpPr>
              <p:cNvPr id="308" name="Group 53"/>
              <p:cNvGrpSpPr/>
              <p:nvPr/>
            </p:nvGrpSpPr>
            <p:grpSpPr>
              <a:xfrm>
                <a:off x="1482928" y="1706140"/>
                <a:ext cx="396240" cy="661021"/>
                <a:chOff x="1424940" y="1729740"/>
                <a:chExt cx="396240" cy="661021"/>
              </a:xfrm>
            </p:grpSpPr>
            <p:sp>
              <p:nvSpPr>
                <p:cNvPr id="1049036" name="Rectangle 57"/>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37" name="Rectangle 5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84" name="Straight Arrow Connector 5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38" name="Rectangle 56"/>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09" name="Group 59"/>
            <p:cNvGrpSpPr/>
            <p:nvPr userDrawn="1"/>
          </p:nvGrpSpPr>
          <p:grpSpPr>
            <a:xfrm>
              <a:off x="7903884" y="2277651"/>
              <a:ext cx="281352" cy="588192"/>
              <a:chOff x="1482928" y="1706140"/>
              <a:chExt cx="396240" cy="828375"/>
            </a:xfrm>
          </p:grpSpPr>
          <p:grpSp>
            <p:nvGrpSpPr>
              <p:cNvPr id="310" name="Group 60"/>
              <p:cNvGrpSpPr/>
              <p:nvPr/>
            </p:nvGrpSpPr>
            <p:grpSpPr>
              <a:xfrm>
                <a:off x="1482928" y="1706140"/>
                <a:ext cx="396240" cy="661021"/>
                <a:chOff x="1424940" y="1729740"/>
                <a:chExt cx="396240" cy="661021"/>
              </a:xfrm>
            </p:grpSpPr>
            <p:sp>
              <p:nvSpPr>
                <p:cNvPr id="1049039" name="Rectangle 63"/>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40" name="Rectangle 6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85" name="Straight Arrow Connector 6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41" name="Rectangle 62"/>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9042" name="Text Placeholder 16"/>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43" name="Text Placeholder 16"/>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44" name="Text Placeholder 16"/>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45" name="Text Placeholder 16"/>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46" name="Text Placeholder 16"/>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303"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546"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47"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548" name="Rectangle: Rounded Corners 2"/>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9549" name="Oval 5"/>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1049550" name="Oval 6"/>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1049551" name="Oval 7"/>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1049552" name="Oval 8"/>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49553" name="Oval 9"/>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049554" name="Oval 10"/>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049555" name="Oval 11"/>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049556" name="Oval 12"/>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1049557" name="Text Placeholder 16"/>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8" name="Text Placeholder 16"/>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9" name="Text Placeholder 16"/>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60" name="Text Placeholder 16"/>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61" name="Text Placeholder 16"/>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62" name="Text Placeholder 16"/>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63" name="Text Placeholder 16"/>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64" name="Text Placeholder 16"/>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51"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26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6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269" name="Rectangle: Rounded Corners 2"/>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9270" name="Oval 5"/>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1049271" name="Oval 6"/>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1049272" name="Oval 7"/>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1049273" name="Oval 8"/>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49274" name="Oval 9"/>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049275" name="Oval 10"/>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049276" name="Oval 11"/>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049277" name="Oval 12"/>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1049278" name="Text Placeholder 16"/>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9" name="Text Placeholder 16"/>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80" name="Text Placeholder 16"/>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81" name="Text Placeholder 16"/>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82" name="Text Placeholder 16"/>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83" name="Text Placeholder 16"/>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84" name="Text Placeholder 16"/>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85" name="Text Placeholder 16"/>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327"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754"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55"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3145876" name="Straight Connector 3"/>
          <p:cNvCxnSpPr>
            <a:cxnSpLocks/>
            <a:stCxn id="1049756"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49756" name="Oval 6"/>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1049757" name="Oval 7"/>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1049758" name="Oval 8"/>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49759" name="Oval 9"/>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049760" name="Oval 10"/>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049761" name="Oval 11"/>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049762" name="Oval 12"/>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1049763" name="Text Placeholder 16"/>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64" name="Text Placeholder 16"/>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65" name="Text Placeholder 16"/>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66" name="Text Placeholder 16"/>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67" name="Text Placeholder 16"/>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68" name="Text Placeholder 16"/>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69" name="Text Placeholder 16"/>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58"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295"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96"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3145816" name="Straight Connector 3"/>
          <p:cNvCxnSpPr>
            <a:cxnSpLocks/>
            <a:stCxn id="104929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49297" name="Oval 6"/>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1049298" name="Oval 7"/>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1049299" name="Oval 8"/>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49300" name="Oval 9"/>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049301" name="Oval 10"/>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049302" name="Oval 11"/>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049303" name="Oval 12"/>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1049304" name="Text Placeholder 16"/>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5" name="Text Placeholder 16"/>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6" name="Text Placeholder 16"/>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7" name="Text Placeholder 16"/>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8" name="Text Placeholder 16"/>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9" name="Text Placeholder 16"/>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10" name="Text Placeholder 16"/>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187"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696"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97"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98" name="Group 3"/>
          <p:cNvGrpSpPr/>
          <p:nvPr userDrawn="1"/>
        </p:nvGrpSpPr>
        <p:grpSpPr>
          <a:xfrm>
            <a:off x="914091" y="752041"/>
            <a:ext cx="7280306" cy="4126450"/>
            <a:chOff x="556442" y="752041"/>
            <a:chExt cx="7280306" cy="4126450"/>
          </a:xfrm>
        </p:grpSpPr>
        <p:cxnSp>
          <p:nvCxnSpPr>
            <p:cNvPr id="3145732" name="Connector: Elbow 16"/>
            <p:cNvCxnSpPr>
              <a:cxnSpLocks/>
              <a:stCxn id="1048698" idx="6"/>
              <a:endCxn id="1048702"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3" name="Connector: Elbow 18"/>
            <p:cNvCxnSpPr>
              <a:cxnSpLocks/>
              <a:stCxn id="1048698" idx="6"/>
              <a:endCxn id="1048708"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4" name="Connector: Elbow 19"/>
            <p:cNvCxnSpPr>
              <a:cxnSpLocks/>
              <a:stCxn id="1048698" idx="6"/>
              <a:endCxn id="1048711"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5" name="Connector: Elbow 20"/>
            <p:cNvCxnSpPr>
              <a:cxnSpLocks/>
              <a:stCxn id="1048698" idx="6"/>
              <a:endCxn id="1048720"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6" name="Connector: Elbow 21"/>
            <p:cNvCxnSpPr>
              <a:cxnSpLocks/>
              <a:stCxn id="1048698" idx="6"/>
              <a:endCxn id="1048717"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7" name="Connector: Elbow 26"/>
            <p:cNvCxnSpPr>
              <a:cxnSpLocks/>
              <a:stCxn id="1048698" idx="6"/>
              <a:endCxn id="1048714"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8" name="Connector: Elbow 27"/>
            <p:cNvCxnSpPr>
              <a:cxnSpLocks/>
              <a:stCxn id="1048698" idx="6"/>
              <a:endCxn id="1048705"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99" name="Group 11"/>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1048698" name="Oval 34"/>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699" name="Oval 35"/>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048700" name="Rectangle 13"/>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8701" name="Rectangle 14"/>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048702" name="Isosceles Triangle 62"/>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703" name="Rectangle 16"/>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8704" name="Rectangle 17"/>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048705" name="Isosceles Triangle 58"/>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706" name="Rectangle 19"/>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8707" name="Rectangle 20"/>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1048708" name="Isosceles Triangle 54"/>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709" name="Rectangle 22"/>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8710" name="Rectangle 23"/>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1048711" name="Isosceles Triangle 50"/>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712" name="Rectangle 25"/>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8713" name="Rectangle 26"/>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1048714" name="Isosceles Triangle 46"/>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715" name="Rectangle 28"/>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8716" name="Rectangle 29"/>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1048717" name="Isosceles Triangle 42"/>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718" name="Rectangle 31"/>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8719" name="Rectangle 32"/>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1048720" name="Isosceles Triangle 38"/>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048721" name="Text Placeholder 16"/>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22" name="Google Shape;229;p68"/>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23" name="Google Shape;229;p68"/>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24" name="Google Shape;229;p68"/>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25" name="Google Shape;229;p68"/>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26" name="Google Shape;229;p68"/>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27" name="Google Shape;229;p68"/>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28" name="Google Shape;229;p68"/>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399" name="Google Shape;37;p34"/>
          <p:cNvGrpSpPr/>
          <p:nvPr userDrawn="1"/>
        </p:nvGrpSpPr>
        <p:grpSpPr>
          <a:xfrm>
            <a:off x="0" y="1"/>
            <a:ext cx="9143999" cy="5143499"/>
            <a:chOff x="0" y="1"/>
            <a:chExt cx="9144000" cy="5143500"/>
          </a:xfrm>
        </p:grpSpPr>
        <p:sp>
          <p:nvSpPr>
            <p:cNvPr id="1049406" name="Google Shape;38;p34"/>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097275" name="Google Shape;39;p34" descr="A group of people in clothing  Description automatically generated with medium confidence"/>
            <p:cNvPicPr preferRelativeResize="0">
              <a:picLocks/>
            </p:cNvPicPr>
            <p:nvPr/>
          </p:nvPicPr>
          <p:blipFill rotWithShape="1">
            <a:blip r:embed="rId2">
              <a:alphaModFix/>
            </a:blip>
            <a:srcRect/>
            <a:stretch>
              <a:fillRect/>
            </a:stretch>
          </p:blipFill>
          <p:spPr>
            <a:xfrm>
              <a:off x="2113280" y="456352"/>
              <a:ext cx="7030720" cy="4687147"/>
            </a:xfrm>
            <a:prstGeom prst="rect">
              <a:avLst/>
            </a:prstGeom>
            <a:noFill/>
            <a:ln>
              <a:noFill/>
            </a:ln>
          </p:spPr>
        </p:pic>
      </p:grpSp>
      <p:pic>
        <p:nvPicPr>
          <p:cNvPr id="2097276"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sp>
        <p:nvSpPr>
          <p:cNvPr id="1049407" name="Google Shape;42;p34"/>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08"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09"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43"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150"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51"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33" name="Group 3"/>
          <p:cNvGrpSpPr/>
          <p:nvPr userDrawn="1"/>
        </p:nvGrpSpPr>
        <p:grpSpPr>
          <a:xfrm>
            <a:off x="914091" y="752041"/>
            <a:ext cx="7280306" cy="4126450"/>
            <a:chOff x="556442" y="752041"/>
            <a:chExt cx="7280306" cy="4126450"/>
          </a:xfrm>
        </p:grpSpPr>
        <p:cxnSp>
          <p:nvCxnSpPr>
            <p:cNvPr id="3145797" name="Connector: Elbow 16"/>
            <p:cNvCxnSpPr>
              <a:cxnSpLocks/>
              <a:stCxn id="1049152" idx="6"/>
              <a:endCxn id="104915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8" name="Connector: Elbow 18"/>
            <p:cNvCxnSpPr>
              <a:cxnSpLocks/>
              <a:stCxn id="1049152" idx="6"/>
              <a:endCxn id="104916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9" name="Connector: Elbow 19"/>
            <p:cNvCxnSpPr>
              <a:cxnSpLocks/>
              <a:stCxn id="1049152" idx="6"/>
              <a:endCxn id="104916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0" name="Connector: Elbow 20"/>
            <p:cNvCxnSpPr>
              <a:cxnSpLocks/>
              <a:stCxn id="1049152" idx="6"/>
              <a:endCxn id="104917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1" name="Connector: Elbow 21"/>
            <p:cNvCxnSpPr>
              <a:cxnSpLocks/>
              <a:stCxn id="1049152" idx="6"/>
              <a:endCxn id="104917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2" name="Connector: Elbow 26"/>
            <p:cNvCxnSpPr>
              <a:cxnSpLocks/>
              <a:stCxn id="1049152" idx="6"/>
              <a:endCxn id="104916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3" name="Connector: Elbow 27"/>
            <p:cNvCxnSpPr>
              <a:cxnSpLocks/>
              <a:stCxn id="1049152" idx="6"/>
              <a:endCxn id="104915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34" name="Group 11"/>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1049152" name="Oval 34"/>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153" name="Oval 35"/>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049154" name="Rectangle 13"/>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9155" name="Rectangle 14"/>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049156" name="Isosceles Triangle 62"/>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157" name="Rectangle 16"/>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9158" name="Rectangle 17"/>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049159" name="Isosceles Triangle 58"/>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160" name="Rectangle 19"/>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9161" name="Rectangle 20"/>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1049162" name="Isosceles Triangle 54"/>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163" name="Rectangle 22"/>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9164" name="Rectangle 23"/>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1049165" name="Isosceles Triangle 50"/>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166" name="Rectangle 25"/>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9167" name="Rectangle 26"/>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1049168" name="Isosceles Triangle 46"/>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169" name="Rectangle 28"/>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9170" name="Rectangle 29"/>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1049171" name="Isosceles Triangle 42"/>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172" name="Rectangle 31"/>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9173" name="Rectangle 32"/>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1049174" name="Isosceles Triangle 38"/>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049175" name="Text Placeholder 16"/>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76" name="Google Shape;229;p68"/>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177" name="Google Shape;229;p68"/>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178" name="Google Shape;229;p68"/>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179" name="Google Shape;229;p68"/>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180" name="Google Shape;229;p68"/>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181" name="Google Shape;229;p68"/>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182" name="Google Shape;229;p68"/>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1049705" name="Google Shape;38;p34"/>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097322"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706"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07"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94" name="Group 60"/>
          <p:cNvGrpSpPr/>
          <p:nvPr userDrawn="1"/>
        </p:nvGrpSpPr>
        <p:grpSpPr>
          <a:xfrm>
            <a:off x="716012" y="759582"/>
            <a:ext cx="3556067" cy="4132337"/>
            <a:chOff x="520700" y="759582"/>
            <a:chExt cx="3556067" cy="4132337"/>
          </a:xfrm>
        </p:grpSpPr>
        <p:cxnSp>
          <p:nvCxnSpPr>
            <p:cNvPr id="3145866" name="Connector: Elbow 102"/>
            <p:cNvCxnSpPr>
              <a:cxnSpLocks/>
              <a:stCxn id="1049708" idx="6"/>
              <a:endCxn id="1049709"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7" name="Connector: Elbow 106"/>
            <p:cNvCxnSpPr>
              <a:cxnSpLocks/>
              <a:stCxn id="1049708" idx="6"/>
              <a:endCxn id="1049711"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8" name="Connector: Elbow 108"/>
            <p:cNvCxnSpPr>
              <a:cxnSpLocks/>
              <a:stCxn id="1049708" idx="6"/>
              <a:endCxn id="1049717"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9" name="Connector: Elbow 110"/>
            <p:cNvCxnSpPr>
              <a:cxnSpLocks/>
              <a:stCxn id="1049708" idx="6"/>
              <a:endCxn id="1049721"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0" name="Connector: Elbow 112"/>
            <p:cNvCxnSpPr>
              <a:cxnSpLocks/>
              <a:stCxn id="1049708" idx="6"/>
              <a:endCxn id="1049715"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1" name="Connector: Elbow 114"/>
            <p:cNvCxnSpPr>
              <a:cxnSpLocks/>
              <a:stCxn id="1049708" idx="6"/>
              <a:endCxn id="1049713"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2" name="Straight Connector 18"/>
            <p:cNvCxnSpPr>
              <a:cxnSpLocks/>
              <a:endCxn id="1049719"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708" name="Oval 49"/>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0"/>
                <a:sym typeface="Arial"/>
              </a:endParaRPr>
            </a:p>
          </p:txBody>
        </p:sp>
        <p:grpSp>
          <p:nvGrpSpPr>
            <p:cNvPr id="495" name="Group 100"/>
            <p:cNvGrpSpPr/>
            <p:nvPr/>
          </p:nvGrpSpPr>
          <p:grpSpPr bwMode="auto">
            <a:xfrm>
              <a:off x="3420306" y="759582"/>
              <a:ext cx="656461" cy="4132337"/>
              <a:chOff x="3522182" y="752447"/>
              <a:chExt cx="656468" cy="4132036"/>
            </a:xfrm>
          </p:grpSpPr>
          <p:grpSp>
            <p:nvGrpSpPr>
              <p:cNvPr id="496" name="Group 15"/>
              <p:cNvGrpSpPr/>
              <p:nvPr/>
            </p:nvGrpSpPr>
            <p:grpSpPr bwMode="auto">
              <a:xfrm>
                <a:off x="3522182" y="752447"/>
                <a:ext cx="656468" cy="419144"/>
                <a:chOff x="3522182" y="782927"/>
                <a:chExt cx="656468" cy="419144"/>
              </a:xfrm>
            </p:grpSpPr>
            <p:sp>
              <p:nvSpPr>
                <p:cNvPr id="1049709" name="Oval 46"/>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710" name="Oval 48"/>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1</a:t>
                  </a:r>
                </a:p>
              </p:txBody>
            </p:sp>
          </p:grpSp>
          <p:grpSp>
            <p:nvGrpSpPr>
              <p:cNvPr id="497" name="Group 16"/>
              <p:cNvGrpSpPr/>
              <p:nvPr/>
            </p:nvGrpSpPr>
            <p:grpSpPr bwMode="auto">
              <a:xfrm>
                <a:off x="3522182" y="1371527"/>
                <a:ext cx="656467" cy="419144"/>
                <a:chOff x="3522182" y="1395657"/>
                <a:chExt cx="656467" cy="419144"/>
              </a:xfrm>
            </p:grpSpPr>
            <p:sp>
              <p:nvSpPr>
                <p:cNvPr id="1049711" name="Oval 43"/>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712" name="Oval 45"/>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2</a:t>
                  </a:r>
                </a:p>
              </p:txBody>
            </p:sp>
          </p:grpSp>
          <p:grpSp>
            <p:nvGrpSpPr>
              <p:cNvPr id="498" name="Group 26"/>
              <p:cNvGrpSpPr/>
              <p:nvPr/>
            </p:nvGrpSpPr>
            <p:grpSpPr bwMode="auto">
              <a:xfrm>
                <a:off x="3522182" y="3228607"/>
                <a:ext cx="656467" cy="417878"/>
                <a:chOff x="3522182" y="3233686"/>
                <a:chExt cx="656467" cy="417878"/>
              </a:xfrm>
            </p:grpSpPr>
            <p:sp>
              <p:nvSpPr>
                <p:cNvPr id="1049713" name="Oval 40"/>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714" name="Oval 42"/>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5</a:t>
                  </a:r>
                </a:p>
              </p:txBody>
            </p:sp>
          </p:grpSp>
          <p:grpSp>
            <p:nvGrpSpPr>
              <p:cNvPr id="499" name="Group 98"/>
              <p:cNvGrpSpPr/>
              <p:nvPr/>
            </p:nvGrpSpPr>
            <p:grpSpPr bwMode="auto">
              <a:xfrm>
                <a:off x="3522182" y="3846259"/>
                <a:ext cx="656467" cy="419144"/>
                <a:chOff x="3522182" y="3844987"/>
                <a:chExt cx="656467" cy="419144"/>
              </a:xfrm>
            </p:grpSpPr>
            <p:sp>
              <p:nvSpPr>
                <p:cNvPr id="1049715" name="Oval 37"/>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716" name="Oval 39"/>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6</a:t>
                  </a:r>
                </a:p>
              </p:txBody>
            </p:sp>
          </p:grpSp>
          <p:grpSp>
            <p:nvGrpSpPr>
              <p:cNvPr id="500" name="Group 17"/>
              <p:cNvGrpSpPr/>
              <p:nvPr/>
            </p:nvGrpSpPr>
            <p:grpSpPr bwMode="auto">
              <a:xfrm>
                <a:off x="3522182" y="1990447"/>
                <a:ext cx="656467" cy="417878"/>
                <a:chOff x="3522182" y="2008227"/>
                <a:chExt cx="656467" cy="417878"/>
              </a:xfrm>
            </p:grpSpPr>
            <p:sp>
              <p:nvSpPr>
                <p:cNvPr id="1049717" name="Oval 34"/>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718" name="Oval 36"/>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3</a:t>
                  </a:r>
                </a:p>
              </p:txBody>
            </p:sp>
          </p:grpSp>
          <p:grpSp>
            <p:nvGrpSpPr>
              <p:cNvPr id="501" name="Group 18"/>
              <p:cNvGrpSpPr/>
              <p:nvPr/>
            </p:nvGrpSpPr>
            <p:grpSpPr bwMode="auto">
              <a:xfrm>
                <a:off x="3522182" y="2609527"/>
                <a:ext cx="656467" cy="417878"/>
                <a:chOff x="3522182" y="2620957"/>
                <a:chExt cx="656467" cy="417878"/>
              </a:xfrm>
            </p:grpSpPr>
            <p:sp>
              <p:nvSpPr>
                <p:cNvPr id="1049719" name="Oval 31"/>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720" name="Oval 33"/>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4</a:t>
                  </a:r>
                </a:p>
              </p:txBody>
            </p:sp>
          </p:grpSp>
          <p:grpSp>
            <p:nvGrpSpPr>
              <p:cNvPr id="502" name="Group 99"/>
              <p:cNvGrpSpPr/>
              <p:nvPr/>
            </p:nvGrpSpPr>
            <p:grpSpPr bwMode="auto">
              <a:xfrm>
                <a:off x="3522182" y="4465339"/>
                <a:ext cx="656467" cy="419144"/>
                <a:chOff x="3522182" y="4457719"/>
                <a:chExt cx="656467" cy="419144"/>
              </a:xfrm>
            </p:grpSpPr>
            <p:sp>
              <p:nvSpPr>
                <p:cNvPr id="1049721" name="Oval 28"/>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722" name="Oval 30"/>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7</a:t>
                  </a:r>
                </a:p>
              </p:txBody>
            </p:sp>
          </p:grpSp>
        </p:grpSp>
      </p:grpSp>
      <p:sp>
        <p:nvSpPr>
          <p:cNvPr id="1049723" name="Text Placeholder 16"/>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4" name="Text Placeholder 16"/>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5" name="Text Placeholder 16"/>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6" name="Text Placeholder 16"/>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7" name="Text Placeholder 16"/>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8" name="Text Placeholder 16"/>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9" name="Text Placeholder 16"/>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30" name="Text Placeholder 16"/>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1048949" name="Google Shape;38;p34"/>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097224"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950"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51"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63" name="Group 60"/>
          <p:cNvGrpSpPr/>
          <p:nvPr userDrawn="1"/>
        </p:nvGrpSpPr>
        <p:grpSpPr>
          <a:xfrm>
            <a:off x="716012" y="759582"/>
            <a:ext cx="3556067" cy="4132337"/>
            <a:chOff x="520700" y="759582"/>
            <a:chExt cx="3556067" cy="4132337"/>
          </a:xfrm>
        </p:grpSpPr>
        <p:cxnSp>
          <p:nvCxnSpPr>
            <p:cNvPr id="3145762" name="Connector: Elbow 102"/>
            <p:cNvCxnSpPr>
              <a:cxnSpLocks/>
              <a:stCxn id="1048952" idx="6"/>
              <a:endCxn id="1048953"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3" name="Connector: Elbow 106"/>
            <p:cNvCxnSpPr>
              <a:cxnSpLocks/>
              <a:stCxn id="1048952" idx="6"/>
              <a:endCxn id="1048955"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4" name="Connector: Elbow 108"/>
            <p:cNvCxnSpPr>
              <a:cxnSpLocks/>
              <a:stCxn id="1048952" idx="6"/>
              <a:endCxn id="1048961"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5" name="Connector: Elbow 110"/>
            <p:cNvCxnSpPr>
              <a:cxnSpLocks/>
              <a:stCxn id="1048952" idx="6"/>
              <a:endCxn id="1048965"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6" name="Connector: Elbow 112"/>
            <p:cNvCxnSpPr>
              <a:cxnSpLocks/>
              <a:stCxn id="1048952" idx="6"/>
              <a:endCxn id="1048959"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7" name="Connector: Elbow 114"/>
            <p:cNvCxnSpPr>
              <a:cxnSpLocks/>
              <a:stCxn id="1048952" idx="6"/>
              <a:endCxn id="1048957"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8" name="Straight Connector 18"/>
            <p:cNvCxnSpPr>
              <a:cxnSpLocks/>
              <a:endCxn id="1048963"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952" name="Oval 49"/>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0"/>
                <a:sym typeface="Arial"/>
              </a:endParaRPr>
            </a:p>
          </p:txBody>
        </p:sp>
        <p:grpSp>
          <p:nvGrpSpPr>
            <p:cNvPr id="264" name="Group 100"/>
            <p:cNvGrpSpPr/>
            <p:nvPr/>
          </p:nvGrpSpPr>
          <p:grpSpPr bwMode="auto">
            <a:xfrm>
              <a:off x="3420306" y="759582"/>
              <a:ext cx="656461" cy="4132337"/>
              <a:chOff x="3522182" y="752447"/>
              <a:chExt cx="656468" cy="4132036"/>
            </a:xfrm>
          </p:grpSpPr>
          <p:grpSp>
            <p:nvGrpSpPr>
              <p:cNvPr id="265" name="Group 15"/>
              <p:cNvGrpSpPr/>
              <p:nvPr/>
            </p:nvGrpSpPr>
            <p:grpSpPr bwMode="auto">
              <a:xfrm>
                <a:off x="3522182" y="752447"/>
                <a:ext cx="656468" cy="419144"/>
                <a:chOff x="3522182" y="782927"/>
                <a:chExt cx="656468" cy="419144"/>
              </a:xfrm>
            </p:grpSpPr>
            <p:sp>
              <p:nvSpPr>
                <p:cNvPr id="1048953" name="Oval 46"/>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954" name="Oval 48"/>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1</a:t>
                  </a:r>
                </a:p>
              </p:txBody>
            </p:sp>
          </p:grpSp>
          <p:grpSp>
            <p:nvGrpSpPr>
              <p:cNvPr id="266" name="Group 16"/>
              <p:cNvGrpSpPr/>
              <p:nvPr/>
            </p:nvGrpSpPr>
            <p:grpSpPr bwMode="auto">
              <a:xfrm>
                <a:off x="3522182" y="1371527"/>
                <a:ext cx="656467" cy="419144"/>
                <a:chOff x="3522182" y="1395657"/>
                <a:chExt cx="656467" cy="419144"/>
              </a:xfrm>
            </p:grpSpPr>
            <p:sp>
              <p:nvSpPr>
                <p:cNvPr id="1048955" name="Oval 43"/>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956" name="Oval 45"/>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2</a:t>
                  </a:r>
                </a:p>
              </p:txBody>
            </p:sp>
          </p:grpSp>
          <p:grpSp>
            <p:nvGrpSpPr>
              <p:cNvPr id="267" name="Group 26"/>
              <p:cNvGrpSpPr/>
              <p:nvPr/>
            </p:nvGrpSpPr>
            <p:grpSpPr bwMode="auto">
              <a:xfrm>
                <a:off x="3522182" y="3228607"/>
                <a:ext cx="656467" cy="417878"/>
                <a:chOff x="3522182" y="3233686"/>
                <a:chExt cx="656467" cy="417878"/>
              </a:xfrm>
            </p:grpSpPr>
            <p:sp>
              <p:nvSpPr>
                <p:cNvPr id="1048957" name="Oval 40"/>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958" name="Oval 42"/>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5</a:t>
                  </a:r>
                </a:p>
              </p:txBody>
            </p:sp>
          </p:grpSp>
          <p:grpSp>
            <p:nvGrpSpPr>
              <p:cNvPr id="268" name="Group 98"/>
              <p:cNvGrpSpPr/>
              <p:nvPr/>
            </p:nvGrpSpPr>
            <p:grpSpPr bwMode="auto">
              <a:xfrm>
                <a:off x="3522182" y="3846259"/>
                <a:ext cx="656467" cy="419144"/>
                <a:chOff x="3522182" y="3844987"/>
                <a:chExt cx="656467" cy="419144"/>
              </a:xfrm>
            </p:grpSpPr>
            <p:sp>
              <p:nvSpPr>
                <p:cNvPr id="1048959" name="Oval 37"/>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960" name="Oval 39"/>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6</a:t>
                  </a:r>
                </a:p>
              </p:txBody>
            </p:sp>
          </p:grpSp>
          <p:grpSp>
            <p:nvGrpSpPr>
              <p:cNvPr id="269" name="Group 17"/>
              <p:cNvGrpSpPr/>
              <p:nvPr/>
            </p:nvGrpSpPr>
            <p:grpSpPr bwMode="auto">
              <a:xfrm>
                <a:off x="3522182" y="1990447"/>
                <a:ext cx="656467" cy="417878"/>
                <a:chOff x="3522182" y="2008227"/>
                <a:chExt cx="656467" cy="417878"/>
              </a:xfrm>
            </p:grpSpPr>
            <p:sp>
              <p:nvSpPr>
                <p:cNvPr id="1048961" name="Oval 34"/>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962" name="Oval 36"/>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3</a:t>
                  </a:r>
                </a:p>
              </p:txBody>
            </p:sp>
          </p:grpSp>
          <p:grpSp>
            <p:nvGrpSpPr>
              <p:cNvPr id="270" name="Group 18"/>
              <p:cNvGrpSpPr/>
              <p:nvPr/>
            </p:nvGrpSpPr>
            <p:grpSpPr bwMode="auto">
              <a:xfrm>
                <a:off x="3522182" y="2609527"/>
                <a:ext cx="656467" cy="417878"/>
                <a:chOff x="3522182" y="2620957"/>
                <a:chExt cx="656467" cy="417878"/>
              </a:xfrm>
            </p:grpSpPr>
            <p:sp>
              <p:nvSpPr>
                <p:cNvPr id="1048963" name="Oval 31"/>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964" name="Oval 33"/>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4</a:t>
                  </a:r>
                </a:p>
              </p:txBody>
            </p:sp>
          </p:grpSp>
          <p:grpSp>
            <p:nvGrpSpPr>
              <p:cNvPr id="271" name="Group 99"/>
              <p:cNvGrpSpPr/>
              <p:nvPr/>
            </p:nvGrpSpPr>
            <p:grpSpPr bwMode="auto">
              <a:xfrm>
                <a:off x="3522182" y="4465339"/>
                <a:ext cx="656467" cy="419144"/>
                <a:chOff x="3522182" y="4457719"/>
                <a:chExt cx="656467" cy="419144"/>
              </a:xfrm>
            </p:grpSpPr>
            <p:sp>
              <p:nvSpPr>
                <p:cNvPr id="1048965" name="Oval 28"/>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966" name="Oval 30"/>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7</a:t>
                  </a:r>
                </a:p>
              </p:txBody>
            </p:sp>
          </p:grpSp>
        </p:grpSp>
      </p:grpSp>
      <p:sp>
        <p:nvSpPr>
          <p:cNvPr id="1048967" name="Text Placeholder 16"/>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8" name="Text Placeholder 16"/>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9" name="Text Placeholder 16"/>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0" name="Text Placeholder 16"/>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1" name="Text Placeholder 16"/>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2" name="Text Placeholder 16"/>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3" name="Text Placeholder 16"/>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4" name="Text Placeholder 16"/>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1049647" name="Google Shape;38;p34"/>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097313"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648"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49"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76" name="Group 60"/>
          <p:cNvGrpSpPr/>
          <p:nvPr userDrawn="1"/>
        </p:nvGrpSpPr>
        <p:grpSpPr>
          <a:xfrm>
            <a:off x="716012" y="759582"/>
            <a:ext cx="3556067" cy="4132337"/>
            <a:chOff x="520700" y="759582"/>
            <a:chExt cx="3556067" cy="4132337"/>
          </a:xfrm>
        </p:grpSpPr>
        <p:cxnSp>
          <p:nvCxnSpPr>
            <p:cNvPr id="3145857" name="Connector: Elbow 102"/>
            <p:cNvCxnSpPr>
              <a:cxnSpLocks/>
              <a:stCxn id="1049650" idx="6"/>
              <a:endCxn id="1049651"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58" name="Connector: Elbow 106"/>
            <p:cNvCxnSpPr>
              <a:cxnSpLocks/>
              <a:stCxn id="1049650" idx="6"/>
              <a:endCxn id="1049653"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59" name="Connector: Elbow 108"/>
            <p:cNvCxnSpPr>
              <a:cxnSpLocks/>
              <a:stCxn id="1049650" idx="6"/>
              <a:endCxn id="1049659"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0" name="Connector: Elbow 110"/>
            <p:cNvCxnSpPr>
              <a:cxnSpLocks/>
              <a:stCxn id="1049650" idx="6"/>
              <a:endCxn id="1049663"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1" name="Connector: Elbow 112"/>
            <p:cNvCxnSpPr>
              <a:cxnSpLocks/>
              <a:stCxn id="1049650" idx="6"/>
              <a:endCxn id="1049657"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2" name="Connector: Elbow 114"/>
            <p:cNvCxnSpPr>
              <a:cxnSpLocks/>
              <a:stCxn id="1049650" idx="6"/>
              <a:endCxn id="1049655"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3" name="Straight Connector 18"/>
            <p:cNvCxnSpPr>
              <a:cxnSpLocks/>
              <a:endCxn id="1049661"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650" name="Oval 49"/>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0"/>
                <a:sym typeface="Arial"/>
              </a:endParaRPr>
            </a:p>
          </p:txBody>
        </p:sp>
        <p:grpSp>
          <p:nvGrpSpPr>
            <p:cNvPr id="477" name="Group 100"/>
            <p:cNvGrpSpPr/>
            <p:nvPr/>
          </p:nvGrpSpPr>
          <p:grpSpPr bwMode="auto">
            <a:xfrm>
              <a:off x="3420306" y="759582"/>
              <a:ext cx="656461" cy="4132337"/>
              <a:chOff x="3522182" y="752447"/>
              <a:chExt cx="656468" cy="4132036"/>
            </a:xfrm>
          </p:grpSpPr>
          <p:grpSp>
            <p:nvGrpSpPr>
              <p:cNvPr id="478" name="Group 15"/>
              <p:cNvGrpSpPr/>
              <p:nvPr/>
            </p:nvGrpSpPr>
            <p:grpSpPr bwMode="auto">
              <a:xfrm>
                <a:off x="3522182" y="752447"/>
                <a:ext cx="656468" cy="419144"/>
                <a:chOff x="3522182" y="782927"/>
                <a:chExt cx="656468" cy="419144"/>
              </a:xfrm>
            </p:grpSpPr>
            <p:sp>
              <p:nvSpPr>
                <p:cNvPr id="1049651" name="Oval 46"/>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652" name="Oval 48"/>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1</a:t>
                  </a:r>
                </a:p>
              </p:txBody>
            </p:sp>
          </p:grpSp>
          <p:grpSp>
            <p:nvGrpSpPr>
              <p:cNvPr id="479" name="Group 16"/>
              <p:cNvGrpSpPr/>
              <p:nvPr/>
            </p:nvGrpSpPr>
            <p:grpSpPr bwMode="auto">
              <a:xfrm>
                <a:off x="3522182" y="1371527"/>
                <a:ext cx="656467" cy="419144"/>
                <a:chOff x="3522182" y="1395657"/>
                <a:chExt cx="656467" cy="419144"/>
              </a:xfrm>
            </p:grpSpPr>
            <p:sp>
              <p:nvSpPr>
                <p:cNvPr id="1049653" name="Oval 43"/>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654" name="Oval 45"/>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2</a:t>
                  </a:r>
                </a:p>
              </p:txBody>
            </p:sp>
          </p:grpSp>
          <p:grpSp>
            <p:nvGrpSpPr>
              <p:cNvPr id="480" name="Group 26"/>
              <p:cNvGrpSpPr/>
              <p:nvPr/>
            </p:nvGrpSpPr>
            <p:grpSpPr bwMode="auto">
              <a:xfrm>
                <a:off x="3522182" y="3228607"/>
                <a:ext cx="656467" cy="417878"/>
                <a:chOff x="3522182" y="3233686"/>
                <a:chExt cx="656467" cy="417878"/>
              </a:xfrm>
            </p:grpSpPr>
            <p:sp>
              <p:nvSpPr>
                <p:cNvPr id="1049655" name="Oval 40"/>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656" name="Oval 42"/>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5</a:t>
                  </a:r>
                </a:p>
              </p:txBody>
            </p:sp>
          </p:grpSp>
          <p:grpSp>
            <p:nvGrpSpPr>
              <p:cNvPr id="481" name="Group 98"/>
              <p:cNvGrpSpPr/>
              <p:nvPr/>
            </p:nvGrpSpPr>
            <p:grpSpPr bwMode="auto">
              <a:xfrm>
                <a:off x="3522182" y="3846259"/>
                <a:ext cx="656467" cy="419144"/>
                <a:chOff x="3522182" y="3844987"/>
                <a:chExt cx="656467" cy="419144"/>
              </a:xfrm>
            </p:grpSpPr>
            <p:sp>
              <p:nvSpPr>
                <p:cNvPr id="1049657" name="Oval 37"/>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658" name="Oval 39"/>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6</a:t>
                  </a:r>
                </a:p>
              </p:txBody>
            </p:sp>
          </p:grpSp>
          <p:grpSp>
            <p:nvGrpSpPr>
              <p:cNvPr id="482" name="Group 17"/>
              <p:cNvGrpSpPr/>
              <p:nvPr/>
            </p:nvGrpSpPr>
            <p:grpSpPr bwMode="auto">
              <a:xfrm>
                <a:off x="3522182" y="1990447"/>
                <a:ext cx="656467" cy="417878"/>
                <a:chOff x="3522182" y="2008227"/>
                <a:chExt cx="656467" cy="417878"/>
              </a:xfrm>
            </p:grpSpPr>
            <p:sp>
              <p:nvSpPr>
                <p:cNvPr id="1049659" name="Oval 34"/>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660" name="Oval 36"/>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3</a:t>
                  </a:r>
                </a:p>
              </p:txBody>
            </p:sp>
          </p:grpSp>
          <p:grpSp>
            <p:nvGrpSpPr>
              <p:cNvPr id="483" name="Group 18"/>
              <p:cNvGrpSpPr/>
              <p:nvPr/>
            </p:nvGrpSpPr>
            <p:grpSpPr bwMode="auto">
              <a:xfrm>
                <a:off x="3522182" y="2609527"/>
                <a:ext cx="656467" cy="417878"/>
                <a:chOff x="3522182" y="2620957"/>
                <a:chExt cx="656467" cy="417878"/>
              </a:xfrm>
            </p:grpSpPr>
            <p:sp>
              <p:nvSpPr>
                <p:cNvPr id="1049661" name="Oval 31"/>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662" name="Oval 33"/>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4</a:t>
                  </a:r>
                </a:p>
              </p:txBody>
            </p:sp>
          </p:grpSp>
          <p:grpSp>
            <p:nvGrpSpPr>
              <p:cNvPr id="484" name="Group 99"/>
              <p:cNvGrpSpPr/>
              <p:nvPr/>
            </p:nvGrpSpPr>
            <p:grpSpPr bwMode="auto">
              <a:xfrm>
                <a:off x="3522182" y="4465339"/>
                <a:ext cx="656467" cy="419144"/>
                <a:chOff x="3522182" y="4457719"/>
                <a:chExt cx="656467" cy="419144"/>
              </a:xfrm>
            </p:grpSpPr>
            <p:sp>
              <p:nvSpPr>
                <p:cNvPr id="1049663" name="Oval 28"/>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664" name="Oval 30"/>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7</a:t>
                  </a:r>
                </a:p>
              </p:txBody>
            </p:sp>
          </p:grpSp>
        </p:grpSp>
      </p:grpSp>
      <p:sp>
        <p:nvSpPr>
          <p:cNvPr id="1049665" name="Text Placeholder 16"/>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6" name="Text Placeholder 16"/>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7" name="Text Placeholder 16"/>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8" name="Text Placeholder 16"/>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9" name="Text Placeholder 16"/>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0" name="Text Placeholder 16"/>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1" name="Text Placeholder 16"/>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2" name="Text Placeholder 16"/>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31"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061"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62"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13" name="Group 3"/>
          <p:cNvGrpSpPr/>
          <p:nvPr userDrawn="1"/>
        </p:nvGrpSpPr>
        <p:grpSpPr>
          <a:xfrm>
            <a:off x="1060707" y="857568"/>
            <a:ext cx="3060700" cy="3921125"/>
            <a:chOff x="520700" y="865188"/>
            <a:chExt cx="3060700" cy="3921125"/>
          </a:xfrm>
        </p:grpSpPr>
        <p:cxnSp>
          <p:nvCxnSpPr>
            <p:cNvPr id="3145786" name="Connector: Elbow 57"/>
            <p:cNvCxnSpPr>
              <a:cxnSpLocks/>
              <a:stCxn id="1049063" idx="6"/>
              <a:endCxn id="104906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7" name="Connector: Elbow 58"/>
            <p:cNvCxnSpPr>
              <a:cxnSpLocks/>
              <a:stCxn id="1049063" idx="6"/>
              <a:endCxn id="1049065"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8" name="Connector: Elbow 59"/>
            <p:cNvCxnSpPr>
              <a:cxnSpLocks/>
              <a:stCxn id="1049063" idx="6"/>
              <a:endCxn id="1049068"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9" name="Connector: Elbow 60"/>
            <p:cNvCxnSpPr>
              <a:cxnSpLocks/>
              <a:stCxn id="1049063" idx="6"/>
              <a:endCxn id="1049070"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0" name="Connector: Elbow 61"/>
            <p:cNvCxnSpPr>
              <a:cxnSpLocks/>
              <a:stCxn id="1049063" idx="6"/>
              <a:endCxn id="1049067"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1" name="Connector: Elbow 62"/>
            <p:cNvCxnSpPr>
              <a:cxnSpLocks/>
              <a:stCxn id="1049063" idx="6"/>
              <a:endCxn id="1049066"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2" name="Straight Connector 10"/>
            <p:cNvCxnSpPr>
              <a:cxnSpLocks/>
              <a:endCxn id="1049069"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063" name="Oval 11"/>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0"/>
                <a:sym typeface="Arial"/>
              </a:endParaRPr>
            </a:p>
          </p:txBody>
        </p:sp>
        <p:sp>
          <p:nvSpPr>
            <p:cNvPr id="1049064" name="Oval 13"/>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065" name="Oval 15"/>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066" name="Oval 17"/>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067" name="Oval 19"/>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068" name="Oval 21"/>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069" name="Oval 23"/>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070" name="Oval 25"/>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grpSp>
      <p:sp>
        <p:nvSpPr>
          <p:cNvPr id="1049071" name="Text Placeholder 16"/>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2" name="Text Placeholder 16"/>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3" name="Text Placeholder 16"/>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4" name="Text Placeholder 16"/>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5" name="Text Placeholder 16"/>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6" name="Text Placeholder 16"/>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7" name="Text Placeholder 16"/>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8" name="Text Placeholder 16"/>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197"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791"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92"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13" name="Group 3"/>
          <p:cNvGrpSpPr/>
          <p:nvPr userDrawn="1"/>
        </p:nvGrpSpPr>
        <p:grpSpPr>
          <a:xfrm>
            <a:off x="1060707" y="857568"/>
            <a:ext cx="3060700" cy="3921125"/>
            <a:chOff x="520700" y="865188"/>
            <a:chExt cx="3060700" cy="3921125"/>
          </a:xfrm>
        </p:grpSpPr>
        <p:cxnSp>
          <p:nvCxnSpPr>
            <p:cNvPr id="3145744" name="Connector: Elbow 57"/>
            <p:cNvCxnSpPr>
              <a:cxnSpLocks/>
              <a:stCxn id="1048793" idx="6"/>
              <a:endCxn id="104879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5" name="Connector: Elbow 58"/>
            <p:cNvCxnSpPr>
              <a:cxnSpLocks/>
              <a:stCxn id="1048793" idx="6"/>
              <a:endCxn id="1048795"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6" name="Connector: Elbow 59"/>
            <p:cNvCxnSpPr>
              <a:cxnSpLocks/>
              <a:stCxn id="1048793" idx="6"/>
              <a:endCxn id="1048798"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7" name="Connector: Elbow 60"/>
            <p:cNvCxnSpPr>
              <a:cxnSpLocks/>
              <a:stCxn id="1048793" idx="6"/>
              <a:endCxn id="1048800"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8" name="Connector: Elbow 61"/>
            <p:cNvCxnSpPr>
              <a:cxnSpLocks/>
              <a:stCxn id="1048793" idx="6"/>
              <a:endCxn id="1048797"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9" name="Connector: Elbow 62"/>
            <p:cNvCxnSpPr>
              <a:cxnSpLocks/>
              <a:stCxn id="1048793" idx="6"/>
              <a:endCxn id="1048796"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0" name="Straight Connector 10"/>
            <p:cNvCxnSpPr>
              <a:cxnSpLocks/>
              <a:endCxn id="1048799"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793" name="Oval 11"/>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0"/>
                <a:sym typeface="Arial"/>
              </a:endParaRPr>
            </a:p>
          </p:txBody>
        </p:sp>
        <p:sp>
          <p:nvSpPr>
            <p:cNvPr id="1048794" name="Oval 13"/>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795" name="Oval 15"/>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796" name="Oval 17"/>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797" name="Oval 19"/>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798" name="Oval 21"/>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799" name="Oval 23"/>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800" name="Oval 25"/>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grpSp>
      <p:sp>
        <p:nvSpPr>
          <p:cNvPr id="1048801" name="Text Placeholder 16"/>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2" name="Text Placeholder 16"/>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3" name="Text Placeholder 16"/>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4" name="Text Placeholder 16"/>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5" name="Text Placeholder 16"/>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6" name="Text Placeholder 16"/>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7" name="Text Placeholder 16"/>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8" name="Text Placeholder 16"/>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94"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476"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77"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21" name="Group 3"/>
          <p:cNvGrpSpPr/>
          <p:nvPr userDrawn="1"/>
        </p:nvGrpSpPr>
        <p:grpSpPr>
          <a:xfrm>
            <a:off x="1060707" y="857568"/>
            <a:ext cx="3060700" cy="3921125"/>
            <a:chOff x="520700" y="865188"/>
            <a:chExt cx="3060700" cy="3921125"/>
          </a:xfrm>
        </p:grpSpPr>
        <p:cxnSp>
          <p:nvCxnSpPr>
            <p:cNvPr id="3145828" name="Connector: Elbow 57"/>
            <p:cNvCxnSpPr>
              <a:cxnSpLocks/>
              <a:stCxn id="1049478" idx="6"/>
              <a:endCxn id="1049479"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29" name="Connector: Elbow 58"/>
            <p:cNvCxnSpPr>
              <a:cxnSpLocks/>
              <a:stCxn id="1049478" idx="6"/>
              <a:endCxn id="1049480"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0" name="Connector: Elbow 59"/>
            <p:cNvCxnSpPr>
              <a:cxnSpLocks/>
              <a:stCxn id="1049478" idx="6"/>
              <a:endCxn id="1049483"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1" name="Connector: Elbow 60"/>
            <p:cNvCxnSpPr>
              <a:cxnSpLocks/>
              <a:stCxn id="1049478" idx="6"/>
              <a:endCxn id="1049485"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2" name="Connector: Elbow 61"/>
            <p:cNvCxnSpPr>
              <a:cxnSpLocks/>
              <a:stCxn id="1049478" idx="6"/>
              <a:endCxn id="1049482"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3" name="Connector: Elbow 62"/>
            <p:cNvCxnSpPr>
              <a:cxnSpLocks/>
              <a:stCxn id="1049478" idx="6"/>
              <a:endCxn id="1049481"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4" name="Straight Connector 10"/>
            <p:cNvCxnSpPr>
              <a:cxnSpLocks/>
              <a:endCxn id="104948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478" name="Oval 11"/>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0"/>
                <a:sym typeface="Arial"/>
              </a:endParaRPr>
            </a:p>
          </p:txBody>
        </p:sp>
        <p:sp>
          <p:nvSpPr>
            <p:cNvPr id="1049479" name="Oval 13"/>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480" name="Oval 15"/>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481" name="Oval 17"/>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482" name="Oval 19"/>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483" name="Oval 21"/>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484" name="Oval 23"/>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485" name="Oval 25"/>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grpSp>
      <p:sp>
        <p:nvSpPr>
          <p:cNvPr id="1049486" name="Text Placeholder 16"/>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7" name="Text Placeholder 16"/>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8" name="Text Placeholder 16"/>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9" name="Text Placeholder 16"/>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90" name="Text Placeholder 16"/>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91" name="Text Placeholder 16"/>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92" name="Text Placeholder 16"/>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93" name="Text Placeholder 16"/>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167"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624"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25"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81" name="Group 3"/>
          <p:cNvGrpSpPr/>
          <p:nvPr userDrawn="1"/>
        </p:nvGrpSpPr>
        <p:grpSpPr>
          <a:xfrm>
            <a:off x="2441263" y="1060409"/>
            <a:ext cx="4259386" cy="3399177"/>
            <a:chOff x="2441263" y="1068029"/>
            <a:chExt cx="4259386" cy="3399177"/>
          </a:xfrm>
        </p:grpSpPr>
        <p:pic>
          <p:nvPicPr>
            <p:cNvPr id="2097168" name="Picture 4" descr="Icon  Description automatically generated"/>
            <p:cNvPicPr>
              <a:picLocks noChangeAspect="1"/>
            </p:cNvPicPr>
            <p:nvPr/>
          </p:nvPicPr>
          <p:blipFill>
            <a:blip r:embed="rId3"/>
            <a:stretch>
              <a:fillRect/>
            </a:stretch>
          </p:blipFill>
          <p:spPr>
            <a:xfrm>
              <a:off x="2625376" y="1068029"/>
              <a:ext cx="3885072" cy="3371043"/>
            </a:xfrm>
            <a:prstGeom prst="rect">
              <a:avLst/>
            </a:prstGeom>
          </p:spPr>
        </p:pic>
        <p:grpSp>
          <p:nvGrpSpPr>
            <p:cNvPr id="182" name="Group 5"/>
            <p:cNvGrpSpPr/>
            <p:nvPr/>
          </p:nvGrpSpPr>
          <p:grpSpPr>
            <a:xfrm>
              <a:off x="2441263" y="1089939"/>
              <a:ext cx="4259386" cy="3377267"/>
              <a:chOff x="2441263" y="1089939"/>
              <a:chExt cx="4259386" cy="3377267"/>
            </a:xfrm>
          </p:grpSpPr>
          <p:sp>
            <p:nvSpPr>
              <p:cNvPr id="1048626" name="Oval 33"/>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627" name="Oval 31"/>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628" name="Oval 29"/>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629" name="Oval 27"/>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630" name="Oval 25"/>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631" name="Oval 23"/>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632" name="Oval 21"/>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633" name="Oval 19"/>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183" name="Group 6"/>
            <p:cNvGrpSpPr/>
            <p:nvPr/>
          </p:nvGrpSpPr>
          <p:grpSpPr>
            <a:xfrm>
              <a:off x="3551613" y="1402488"/>
              <a:ext cx="2053983" cy="2053983"/>
              <a:chOff x="3766548" y="1602249"/>
              <a:chExt cx="2053983" cy="2053983"/>
            </a:xfrm>
          </p:grpSpPr>
          <p:sp>
            <p:nvSpPr>
              <p:cNvPr id="1048634" name="Oval 8"/>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635" name="Oval 9"/>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8636" name="Text Placeholder 16"/>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7" name="Text Placeholder 16"/>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8" name="Text Placeholder 16"/>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9" name="Text Placeholder 16"/>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40" name="Text Placeholder 16"/>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41" name="Text Placeholder 16"/>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42" name="Text Placeholder 16"/>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43" name="Text Placeholder 16"/>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44" name="Text Placeholder 16"/>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72"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382"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83"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96" name="Group 3"/>
          <p:cNvGrpSpPr/>
          <p:nvPr userDrawn="1"/>
        </p:nvGrpSpPr>
        <p:grpSpPr>
          <a:xfrm>
            <a:off x="1941529" y="1105301"/>
            <a:ext cx="5260942" cy="3388546"/>
            <a:chOff x="1941529" y="1120931"/>
            <a:chExt cx="5260942" cy="3388546"/>
          </a:xfrm>
        </p:grpSpPr>
        <p:pic>
          <p:nvPicPr>
            <p:cNvPr id="2097273" name="Picture 4" descr="A picture containing icon  Description automatically generated"/>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049384" name="TextBox 14"/>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049385" name="TextBox 15"/>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049386" name="TextBox 16"/>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049387" name="TextBox 17"/>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049388" name="TextBox 18"/>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1049389" name="TextBox 19"/>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1049390" name="TextBox 20"/>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1049391" name="TextBox 21"/>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1049392" name="Text Placeholder 16"/>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3" name="Text Placeholder 16"/>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4" name="Text Placeholder 16"/>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5" name="Text Placeholder 16"/>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6" name="Text Placeholder 16"/>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7" name="Text Placeholder 16"/>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8" name="Text Placeholder 16"/>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9" name="Text Placeholder 16"/>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00" name="Text Placeholder 16"/>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50"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229"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30"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48" name="Group 76"/>
          <p:cNvGrpSpPr/>
          <p:nvPr userDrawn="1"/>
        </p:nvGrpSpPr>
        <p:grpSpPr>
          <a:xfrm>
            <a:off x="1819788" y="3189298"/>
            <a:ext cx="5504424" cy="588192"/>
            <a:chOff x="939787" y="3189298"/>
            <a:chExt cx="5504424" cy="588192"/>
          </a:xfrm>
        </p:grpSpPr>
        <p:grpSp>
          <p:nvGrpSpPr>
            <p:cNvPr id="349" name="Group 4"/>
            <p:cNvGrpSpPr/>
            <p:nvPr/>
          </p:nvGrpSpPr>
          <p:grpSpPr>
            <a:xfrm>
              <a:off x="939787" y="3189298"/>
              <a:ext cx="281352" cy="588192"/>
              <a:chOff x="1482928" y="1706140"/>
              <a:chExt cx="396240" cy="828375"/>
            </a:xfrm>
          </p:grpSpPr>
          <p:grpSp>
            <p:nvGrpSpPr>
              <p:cNvPr id="350" name="Group 29"/>
              <p:cNvGrpSpPr/>
              <p:nvPr/>
            </p:nvGrpSpPr>
            <p:grpSpPr>
              <a:xfrm>
                <a:off x="1482928" y="1706140"/>
                <a:ext cx="396240" cy="661021"/>
                <a:chOff x="1424940" y="1729740"/>
                <a:chExt cx="396240" cy="661021"/>
              </a:xfrm>
            </p:grpSpPr>
            <p:sp>
              <p:nvSpPr>
                <p:cNvPr id="1049231" name="Rectangle 32"/>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232"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05" name="Straight Arrow Connector 3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33"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51" name="Group 5"/>
            <p:cNvGrpSpPr/>
            <p:nvPr userDrawn="1"/>
          </p:nvGrpSpPr>
          <p:grpSpPr>
            <a:xfrm>
              <a:off x="2680811" y="3189298"/>
              <a:ext cx="281352" cy="588192"/>
              <a:chOff x="1482928" y="1706140"/>
              <a:chExt cx="396240" cy="828375"/>
            </a:xfrm>
          </p:grpSpPr>
          <p:grpSp>
            <p:nvGrpSpPr>
              <p:cNvPr id="352" name="Group 24"/>
              <p:cNvGrpSpPr/>
              <p:nvPr/>
            </p:nvGrpSpPr>
            <p:grpSpPr>
              <a:xfrm>
                <a:off x="1482928" y="1706140"/>
                <a:ext cx="396240" cy="661021"/>
                <a:chOff x="1424940" y="1729740"/>
                <a:chExt cx="396240" cy="661021"/>
              </a:xfrm>
            </p:grpSpPr>
            <p:sp>
              <p:nvSpPr>
                <p:cNvPr id="1049234"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235"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06" name="Straight Arrow Connector 2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36" name="Rectangle 26"/>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53" name="Group 6"/>
            <p:cNvGrpSpPr/>
            <p:nvPr userDrawn="1"/>
          </p:nvGrpSpPr>
          <p:grpSpPr>
            <a:xfrm>
              <a:off x="4421835" y="3189298"/>
              <a:ext cx="281352" cy="588192"/>
              <a:chOff x="1482928" y="1706140"/>
              <a:chExt cx="396240" cy="828375"/>
            </a:xfrm>
          </p:grpSpPr>
          <p:grpSp>
            <p:nvGrpSpPr>
              <p:cNvPr id="354" name="Group 19"/>
              <p:cNvGrpSpPr/>
              <p:nvPr/>
            </p:nvGrpSpPr>
            <p:grpSpPr>
              <a:xfrm>
                <a:off x="1482928" y="1706140"/>
                <a:ext cx="396240" cy="661021"/>
                <a:chOff x="1424940" y="1729740"/>
                <a:chExt cx="396240" cy="661021"/>
              </a:xfrm>
            </p:grpSpPr>
            <p:sp>
              <p:nvSpPr>
                <p:cNvPr id="1049237" name="Rectangle 22"/>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238"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07" name="Straight Arrow Connector 2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39"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55" name="Group 7"/>
            <p:cNvGrpSpPr/>
            <p:nvPr userDrawn="1"/>
          </p:nvGrpSpPr>
          <p:grpSpPr>
            <a:xfrm>
              <a:off x="6162859" y="3189298"/>
              <a:ext cx="281352" cy="588192"/>
              <a:chOff x="1482928" y="1706140"/>
              <a:chExt cx="396240" cy="828375"/>
            </a:xfrm>
          </p:grpSpPr>
          <p:grpSp>
            <p:nvGrpSpPr>
              <p:cNvPr id="356" name="Group 14"/>
              <p:cNvGrpSpPr/>
              <p:nvPr/>
            </p:nvGrpSpPr>
            <p:grpSpPr>
              <a:xfrm>
                <a:off x="1482928" y="1706140"/>
                <a:ext cx="396240" cy="661021"/>
                <a:chOff x="1424940" y="1729740"/>
                <a:chExt cx="396240" cy="661021"/>
              </a:xfrm>
            </p:grpSpPr>
            <p:sp>
              <p:nvSpPr>
                <p:cNvPr id="1049240"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241"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08" name="Straight Arrow Connector 1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42" name="Rectangle 16"/>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9243" name="Text Placeholder 16"/>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44" name="Text Placeholder 16"/>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45" name="Text Placeholder 16"/>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46" name="Text Placeholder 16"/>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357" name="Group 39"/>
          <p:cNvGrpSpPr/>
          <p:nvPr userDrawn="1"/>
        </p:nvGrpSpPr>
        <p:grpSpPr>
          <a:xfrm>
            <a:off x="939787" y="1482414"/>
            <a:ext cx="7245449" cy="588192"/>
            <a:chOff x="939787" y="2277651"/>
            <a:chExt cx="7245449" cy="588192"/>
          </a:xfrm>
        </p:grpSpPr>
        <p:grpSp>
          <p:nvGrpSpPr>
            <p:cNvPr id="358" name="Group 40"/>
            <p:cNvGrpSpPr/>
            <p:nvPr/>
          </p:nvGrpSpPr>
          <p:grpSpPr>
            <a:xfrm>
              <a:off x="939787" y="2277651"/>
              <a:ext cx="281352" cy="588192"/>
              <a:chOff x="1482928" y="1706140"/>
              <a:chExt cx="396240" cy="828375"/>
            </a:xfrm>
          </p:grpSpPr>
          <p:grpSp>
            <p:nvGrpSpPr>
              <p:cNvPr id="359" name="Group 66"/>
              <p:cNvGrpSpPr/>
              <p:nvPr/>
            </p:nvGrpSpPr>
            <p:grpSpPr>
              <a:xfrm>
                <a:off x="1482928" y="1706140"/>
                <a:ext cx="396240" cy="661021"/>
                <a:chOff x="1424940" y="1729740"/>
                <a:chExt cx="396240" cy="661021"/>
              </a:xfrm>
            </p:grpSpPr>
            <p:sp>
              <p:nvSpPr>
                <p:cNvPr id="1049247"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248"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09" name="Straight Arrow Connector 6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49" name="Rectangle 68"/>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60" name="Group 41"/>
            <p:cNvGrpSpPr/>
            <p:nvPr userDrawn="1"/>
          </p:nvGrpSpPr>
          <p:grpSpPr>
            <a:xfrm>
              <a:off x="2680811" y="2277651"/>
              <a:ext cx="281352" cy="588192"/>
              <a:chOff x="1482928" y="1706140"/>
              <a:chExt cx="396240" cy="828375"/>
            </a:xfrm>
          </p:grpSpPr>
          <p:grpSp>
            <p:nvGrpSpPr>
              <p:cNvPr id="361" name="Group 61"/>
              <p:cNvGrpSpPr/>
              <p:nvPr/>
            </p:nvGrpSpPr>
            <p:grpSpPr>
              <a:xfrm>
                <a:off x="1482928" y="1706140"/>
                <a:ext cx="396240" cy="661021"/>
                <a:chOff x="1424940" y="1729740"/>
                <a:chExt cx="396240" cy="661021"/>
              </a:xfrm>
            </p:grpSpPr>
            <p:sp>
              <p:nvSpPr>
                <p:cNvPr id="1049250" name="Rectangle 64"/>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251"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10" name="Straight Arrow Connector 6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52"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62" name="Group 42"/>
            <p:cNvGrpSpPr/>
            <p:nvPr userDrawn="1"/>
          </p:nvGrpSpPr>
          <p:grpSpPr>
            <a:xfrm>
              <a:off x="4421835" y="2277651"/>
              <a:ext cx="281352" cy="588192"/>
              <a:chOff x="1482928" y="1706140"/>
              <a:chExt cx="396240" cy="828375"/>
            </a:xfrm>
          </p:grpSpPr>
          <p:grpSp>
            <p:nvGrpSpPr>
              <p:cNvPr id="363" name="Group 56"/>
              <p:cNvGrpSpPr/>
              <p:nvPr/>
            </p:nvGrpSpPr>
            <p:grpSpPr>
              <a:xfrm>
                <a:off x="1482928" y="1706140"/>
                <a:ext cx="396240" cy="661021"/>
                <a:chOff x="1424940" y="1729740"/>
                <a:chExt cx="396240" cy="661021"/>
              </a:xfrm>
            </p:grpSpPr>
            <p:sp>
              <p:nvSpPr>
                <p:cNvPr id="1049253"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254"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11" name="Straight Arrow Connector 5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55" name="Rectangle 58"/>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64" name="Group 43"/>
            <p:cNvGrpSpPr/>
            <p:nvPr userDrawn="1"/>
          </p:nvGrpSpPr>
          <p:grpSpPr>
            <a:xfrm>
              <a:off x="6162859" y="2277651"/>
              <a:ext cx="281352" cy="588192"/>
              <a:chOff x="1482928" y="1706140"/>
              <a:chExt cx="396240" cy="828375"/>
            </a:xfrm>
          </p:grpSpPr>
          <p:grpSp>
            <p:nvGrpSpPr>
              <p:cNvPr id="365" name="Group 50"/>
              <p:cNvGrpSpPr/>
              <p:nvPr/>
            </p:nvGrpSpPr>
            <p:grpSpPr>
              <a:xfrm>
                <a:off x="1482928" y="1706140"/>
                <a:ext cx="396240" cy="661021"/>
                <a:chOff x="1424940" y="1729740"/>
                <a:chExt cx="396240" cy="661021"/>
              </a:xfrm>
            </p:grpSpPr>
            <p:sp>
              <p:nvSpPr>
                <p:cNvPr id="1049256" name="Rectangle 53"/>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257"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12" name="Straight Arrow Connector 5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58"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66" name="Group 44"/>
            <p:cNvGrpSpPr/>
            <p:nvPr userDrawn="1"/>
          </p:nvGrpSpPr>
          <p:grpSpPr>
            <a:xfrm>
              <a:off x="7903884" y="2277651"/>
              <a:ext cx="281352" cy="588192"/>
              <a:chOff x="1482928" y="1706140"/>
              <a:chExt cx="396240" cy="828375"/>
            </a:xfrm>
          </p:grpSpPr>
          <p:grpSp>
            <p:nvGrpSpPr>
              <p:cNvPr id="367" name="Group 45"/>
              <p:cNvGrpSpPr/>
              <p:nvPr/>
            </p:nvGrpSpPr>
            <p:grpSpPr>
              <a:xfrm>
                <a:off x="1482928" y="1706140"/>
                <a:ext cx="396240" cy="661021"/>
                <a:chOff x="1424940" y="1729740"/>
                <a:chExt cx="396240" cy="661021"/>
              </a:xfrm>
            </p:grpSpPr>
            <p:sp>
              <p:nvSpPr>
                <p:cNvPr id="1049259"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260"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13" name="Straight Arrow Connector 46"/>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61" name="Rectangle 47"/>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9262" name="Text Placeholder 16"/>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63" name="Text Placeholder 16"/>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64" name="Text Placeholder 16"/>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65" name="Text Placeholder 16"/>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66" name="Text Placeholder 16"/>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1048812" name="Google Shape;45;p35"/>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201"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8813" name="Google Shape;47;p35"/>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1048814" name="Google Shape;48;p35"/>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1048815" name="Google Shape;49;p35"/>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8816" name="Google Shape;50;p3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17" name="Text Placeholder 16"/>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12"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881"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82"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32" name="Group 76"/>
          <p:cNvGrpSpPr/>
          <p:nvPr userDrawn="1"/>
        </p:nvGrpSpPr>
        <p:grpSpPr>
          <a:xfrm>
            <a:off x="1819788" y="3189298"/>
            <a:ext cx="5504424" cy="588192"/>
            <a:chOff x="939787" y="3189298"/>
            <a:chExt cx="5504424" cy="588192"/>
          </a:xfrm>
        </p:grpSpPr>
        <p:grpSp>
          <p:nvGrpSpPr>
            <p:cNvPr id="233" name="Group 4"/>
            <p:cNvGrpSpPr/>
            <p:nvPr/>
          </p:nvGrpSpPr>
          <p:grpSpPr>
            <a:xfrm>
              <a:off x="939787" y="3189298"/>
              <a:ext cx="281352" cy="588192"/>
              <a:chOff x="1482928" y="1706140"/>
              <a:chExt cx="396240" cy="828375"/>
            </a:xfrm>
          </p:grpSpPr>
          <p:grpSp>
            <p:nvGrpSpPr>
              <p:cNvPr id="234" name="Group 29"/>
              <p:cNvGrpSpPr/>
              <p:nvPr/>
            </p:nvGrpSpPr>
            <p:grpSpPr>
              <a:xfrm>
                <a:off x="1482928" y="1706140"/>
                <a:ext cx="396240" cy="661021"/>
                <a:chOff x="1424940" y="1729740"/>
                <a:chExt cx="396240" cy="661021"/>
              </a:xfrm>
            </p:grpSpPr>
            <p:sp>
              <p:nvSpPr>
                <p:cNvPr id="1048883" name="Rectangle 32"/>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884"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53" name="Straight Arrow Connector 3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85"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35" name="Group 5"/>
            <p:cNvGrpSpPr/>
            <p:nvPr userDrawn="1"/>
          </p:nvGrpSpPr>
          <p:grpSpPr>
            <a:xfrm>
              <a:off x="2680811" y="3189298"/>
              <a:ext cx="281352" cy="588192"/>
              <a:chOff x="1482928" y="1706140"/>
              <a:chExt cx="396240" cy="828375"/>
            </a:xfrm>
          </p:grpSpPr>
          <p:grpSp>
            <p:nvGrpSpPr>
              <p:cNvPr id="236" name="Group 24"/>
              <p:cNvGrpSpPr/>
              <p:nvPr/>
            </p:nvGrpSpPr>
            <p:grpSpPr>
              <a:xfrm>
                <a:off x="1482928" y="1706140"/>
                <a:ext cx="396240" cy="661021"/>
                <a:chOff x="1424940" y="1729740"/>
                <a:chExt cx="396240" cy="661021"/>
              </a:xfrm>
            </p:grpSpPr>
            <p:sp>
              <p:nvSpPr>
                <p:cNvPr id="1048886"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887"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54" name="Straight Arrow Connector 2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88" name="Rectangle 26"/>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37" name="Group 6"/>
            <p:cNvGrpSpPr/>
            <p:nvPr userDrawn="1"/>
          </p:nvGrpSpPr>
          <p:grpSpPr>
            <a:xfrm>
              <a:off x="4421835" y="3189298"/>
              <a:ext cx="281352" cy="588192"/>
              <a:chOff x="1482928" y="1706140"/>
              <a:chExt cx="396240" cy="828375"/>
            </a:xfrm>
          </p:grpSpPr>
          <p:grpSp>
            <p:nvGrpSpPr>
              <p:cNvPr id="238" name="Group 19"/>
              <p:cNvGrpSpPr/>
              <p:nvPr/>
            </p:nvGrpSpPr>
            <p:grpSpPr>
              <a:xfrm>
                <a:off x="1482928" y="1706140"/>
                <a:ext cx="396240" cy="661021"/>
                <a:chOff x="1424940" y="1729740"/>
                <a:chExt cx="396240" cy="661021"/>
              </a:xfrm>
            </p:grpSpPr>
            <p:sp>
              <p:nvSpPr>
                <p:cNvPr id="1048889" name="Rectangle 22"/>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890"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55" name="Straight Arrow Connector 2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91"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39" name="Group 7"/>
            <p:cNvGrpSpPr/>
            <p:nvPr userDrawn="1"/>
          </p:nvGrpSpPr>
          <p:grpSpPr>
            <a:xfrm>
              <a:off x="6162859" y="3189298"/>
              <a:ext cx="281352" cy="588192"/>
              <a:chOff x="1482928" y="1706140"/>
              <a:chExt cx="396240" cy="828375"/>
            </a:xfrm>
          </p:grpSpPr>
          <p:grpSp>
            <p:nvGrpSpPr>
              <p:cNvPr id="240" name="Group 14"/>
              <p:cNvGrpSpPr/>
              <p:nvPr/>
            </p:nvGrpSpPr>
            <p:grpSpPr>
              <a:xfrm>
                <a:off x="1482928" y="1706140"/>
                <a:ext cx="396240" cy="661021"/>
                <a:chOff x="1424940" y="1729740"/>
                <a:chExt cx="396240" cy="661021"/>
              </a:xfrm>
            </p:grpSpPr>
            <p:sp>
              <p:nvSpPr>
                <p:cNvPr id="1048892"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893"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56" name="Straight Arrow Connector 1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94" name="Rectangle 16"/>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8895" name="Text Placeholder 16"/>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96" name="Text Placeholder 16"/>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97" name="Text Placeholder 16"/>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98" name="Text Placeholder 16"/>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241" name="Group 39"/>
          <p:cNvGrpSpPr/>
          <p:nvPr userDrawn="1"/>
        </p:nvGrpSpPr>
        <p:grpSpPr>
          <a:xfrm>
            <a:off x="939787" y="1482414"/>
            <a:ext cx="7245449" cy="588192"/>
            <a:chOff x="939787" y="2277651"/>
            <a:chExt cx="7245449" cy="588192"/>
          </a:xfrm>
        </p:grpSpPr>
        <p:grpSp>
          <p:nvGrpSpPr>
            <p:cNvPr id="242" name="Group 40"/>
            <p:cNvGrpSpPr/>
            <p:nvPr/>
          </p:nvGrpSpPr>
          <p:grpSpPr>
            <a:xfrm>
              <a:off x="939787" y="2277651"/>
              <a:ext cx="281352" cy="588192"/>
              <a:chOff x="1482928" y="1706140"/>
              <a:chExt cx="396240" cy="828375"/>
            </a:xfrm>
          </p:grpSpPr>
          <p:grpSp>
            <p:nvGrpSpPr>
              <p:cNvPr id="243" name="Group 66"/>
              <p:cNvGrpSpPr/>
              <p:nvPr/>
            </p:nvGrpSpPr>
            <p:grpSpPr>
              <a:xfrm>
                <a:off x="1482928" y="1706140"/>
                <a:ext cx="396240" cy="661021"/>
                <a:chOff x="1424940" y="1729740"/>
                <a:chExt cx="396240" cy="661021"/>
              </a:xfrm>
            </p:grpSpPr>
            <p:sp>
              <p:nvSpPr>
                <p:cNvPr id="1048899"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900"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57" name="Straight Arrow Connector 6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01" name="Rectangle 68"/>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44" name="Group 41"/>
            <p:cNvGrpSpPr/>
            <p:nvPr userDrawn="1"/>
          </p:nvGrpSpPr>
          <p:grpSpPr>
            <a:xfrm>
              <a:off x="2680811" y="2277651"/>
              <a:ext cx="281352" cy="588192"/>
              <a:chOff x="1482928" y="1706140"/>
              <a:chExt cx="396240" cy="828375"/>
            </a:xfrm>
          </p:grpSpPr>
          <p:grpSp>
            <p:nvGrpSpPr>
              <p:cNvPr id="245" name="Group 61"/>
              <p:cNvGrpSpPr/>
              <p:nvPr/>
            </p:nvGrpSpPr>
            <p:grpSpPr>
              <a:xfrm>
                <a:off x="1482928" y="1706140"/>
                <a:ext cx="396240" cy="661021"/>
                <a:chOff x="1424940" y="1729740"/>
                <a:chExt cx="396240" cy="661021"/>
              </a:xfrm>
            </p:grpSpPr>
            <p:sp>
              <p:nvSpPr>
                <p:cNvPr id="1048902" name="Rectangle 64"/>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903"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58" name="Straight Arrow Connector 6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04"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46" name="Group 42"/>
            <p:cNvGrpSpPr/>
            <p:nvPr userDrawn="1"/>
          </p:nvGrpSpPr>
          <p:grpSpPr>
            <a:xfrm>
              <a:off x="4421835" y="2277651"/>
              <a:ext cx="281352" cy="588192"/>
              <a:chOff x="1482928" y="1706140"/>
              <a:chExt cx="396240" cy="828375"/>
            </a:xfrm>
          </p:grpSpPr>
          <p:grpSp>
            <p:nvGrpSpPr>
              <p:cNvPr id="247" name="Group 56"/>
              <p:cNvGrpSpPr/>
              <p:nvPr/>
            </p:nvGrpSpPr>
            <p:grpSpPr>
              <a:xfrm>
                <a:off x="1482928" y="1706140"/>
                <a:ext cx="396240" cy="661021"/>
                <a:chOff x="1424940" y="1729740"/>
                <a:chExt cx="396240" cy="661021"/>
              </a:xfrm>
            </p:grpSpPr>
            <p:sp>
              <p:nvSpPr>
                <p:cNvPr id="1048905"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906"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59" name="Straight Arrow Connector 5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07" name="Rectangle 58"/>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48" name="Group 43"/>
            <p:cNvGrpSpPr/>
            <p:nvPr userDrawn="1"/>
          </p:nvGrpSpPr>
          <p:grpSpPr>
            <a:xfrm>
              <a:off x="6162859" y="2277651"/>
              <a:ext cx="281352" cy="588192"/>
              <a:chOff x="1482928" y="1706140"/>
              <a:chExt cx="396240" cy="828375"/>
            </a:xfrm>
          </p:grpSpPr>
          <p:grpSp>
            <p:nvGrpSpPr>
              <p:cNvPr id="249" name="Group 50"/>
              <p:cNvGrpSpPr/>
              <p:nvPr/>
            </p:nvGrpSpPr>
            <p:grpSpPr>
              <a:xfrm>
                <a:off x="1482928" y="1706140"/>
                <a:ext cx="396240" cy="661021"/>
                <a:chOff x="1424940" y="1729740"/>
                <a:chExt cx="396240" cy="661021"/>
              </a:xfrm>
            </p:grpSpPr>
            <p:sp>
              <p:nvSpPr>
                <p:cNvPr id="1048908" name="Rectangle 53"/>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909"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60" name="Straight Arrow Connector 5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10"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50" name="Group 44"/>
            <p:cNvGrpSpPr/>
            <p:nvPr userDrawn="1"/>
          </p:nvGrpSpPr>
          <p:grpSpPr>
            <a:xfrm>
              <a:off x="7903884" y="2277651"/>
              <a:ext cx="281352" cy="588192"/>
              <a:chOff x="1482928" y="1706140"/>
              <a:chExt cx="396240" cy="828375"/>
            </a:xfrm>
          </p:grpSpPr>
          <p:grpSp>
            <p:nvGrpSpPr>
              <p:cNvPr id="251" name="Group 45"/>
              <p:cNvGrpSpPr/>
              <p:nvPr/>
            </p:nvGrpSpPr>
            <p:grpSpPr>
              <a:xfrm>
                <a:off x="1482928" y="1706140"/>
                <a:ext cx="396240" cy="661021"/>
                <a:chOff x="1424940" y="1729740"/>
                <a:chExt cx="396240" cy="661021"/>
              </a:xfrm>
            </p:grpSpPr>
            <p:sp>
              <p:nvSpPr>
                <p:cNvPr id="1048911"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912"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61" name="Straight Arrow Connector 46"/>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13" name="Rectangle 47"/>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8914" name="Text Placeholder 16"/>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15" name="Text Placeholder 16"/>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16" name="Text Placeholder 16"/>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17" name="Text Placeholder 16"/>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18" name="Text Placeholder 16"/>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27"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986"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87"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78" name="Group 76"/>
          <p:cNvGrpSpPr/>
          <p:nvPr userDrawn="1"/>
        </p:nvGrpSpPr>
        <p:grpSpPr>
          <a:xfrm>
            <a:off x="1819788" y="3189298"/>
            <a:ext cx="5504424" cy="588192"/>
            <a:chOff x="939787" y="3189298"/>
            <a:chExt cx="5504424" cy="588192"/>
          </a:xfrm>
        </p:grpSpPr>
        <p:grpSp>
          <p:nvGrpSpPr>
            <p:cNvPr id="279" name="Group 4"/>
            <p:cNvGrpSpPr/>
            <p:nvPr/>
          </p:nvGrpSpPr>
          <p:grpSpPr>
            <a:xfrm>
              <a:off x="939787" y="3189298"/>
              <a:ext cx="281352" cy="588192"/>
              <a:chOff x="1482928" y="1706140"/>
              <a:chExt cx="396240" cy="828375"/>
            </a:xfrm>
          </p:grpSpPr>
          <p:grpSp>
            <p:nvGrpSpPr>
              <p:cNvPr id="280" name="Group 29"/>
              <p:cNvGrpSpPr/>
              <p:nvPr/>
            </p:nvGrpSpPr>
            <p:grpSpPr>
              <a:xfrm>
                <a:off x="1482928" y="1706140"/>
                <a:ext cx="396240" cy="661021"/>
                <a:chOff x="1424940" y="1729740"/>
                <a:chExt cx="396240" cy="661021"/>
              </a:xfrm>
            </p:grpSpPr>
            <p:sp>
              <p:nvSpPr>
                <p:cNvPr id="1048988" name="Rectangle 3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989"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72" name="Straight Arrow Connector 3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90"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81" name="Group 5"/>
            <p:cNvGrpSpPr/>
            <p:nvPr userDrawn="1"/>
          </p:nvGrpSpPr>
          <p:grpSpPr>
            <a:xfrm>
              <a:off x="2680811" y="3189298"/>
              <a:ext cx="281352" cy="588192"/>
              <a:chOff x="1482928" y="1706140"/>
              <a:chExt cx="396240" cy="828375"/>
            </a:xfrm>
          </p:grpSpPr>
          <p:grpSp>
            <p:nvGrpSpPr>
              <p:cNvPr id="282" name="Group 24"/>
              <p:cNvGrpSpPr/>
              <p:nvPr/>
            </p:nvGrpSpPr>
            <p:grpSpPr>
              <a:xfrm>
                <a:off x="1482928" y="1706140"/>
                <a:ext cx="396240" cy="661021"/>
                <a:chOff x="1424940" y="1729740"/>
                <a:chExt cx="396240" cy="661021"/>
              </a:xfrm>
            </p:grpSpPr>
            <p:sp>
              <p:nvSpPr>
                <p:cNvPr id="1048991"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992"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73" name="Straight Arrow Connector 2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93" name="Rectangle 2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83" name="Group 6"/>
            <p:cNvGrpSpPr/>
            <p:nvPr userDrawn="1"/>
          </p:nvGrpSpPr>
          <p:grpSpPr>
            <a:xfrm>
              <a:off x="4421835" y="3189298"/>
              <a:ext cx="281352" cy="588192"/>
              <a:chOff x="1482928" y="1706140"/>
              <a:chExt cx="396240" cy="828375"/>
            </a:xfrm>
          </p:grpSpPr>
          <p:grpSp>
            <p:nvGrpSpPr>
              <p:cNvPr id="284" name="Group 19"/>
              <p:cNvGrpSpPr/>
              <p:nvPr/>
            </p:nvGrpSpPr>
            <p:grpSpPr>
              <a:xfrm>
                <a:off x="1482928" y="1706140"/>
                <a:ext cx="396240" cy="661021"/>
                <a:chOff x="1424940" y="1729740"/>
                <a:chExt cx="396240" cy="661021"/>
              </a:xfrm>
            </p:grpSpPr>
            <p:sp>
              <p:nvSpPr>
                <p:cNvPr id="1048994" name="Rectangle 2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995"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74" name="Straight Arrow Connector 2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96"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85" name="Group 7"/>
            <p:cNvGrpSpPr/>
            <p:nvPr userDrawn="1"/>
          </p:nvGrpSpPr>
          <p:grpSpPr>
            <a:xfrm>
              <a:off x="6162859" y="3189298"/>
              <a:ext cx="281352" cy="588192"/>
              <a:chOff x="1482928" y="1706140"/>
              <a:chExt cx="396240" cy="828375"/>
            </a:xfrm>
          </p:grpSpPr>
          <p:grpSp>
            <p:nvGrpSpPr>
              <p:cNvPr id="286" name="Group 14"/>
              <p:cNvGrpSpPr/>
              <p:nvPr/>
            </p:nvGrpSpPr>
            <p:grpSpPr>
              <a:xfrm>
                <a:off x="1482928" y="1706140"/>
                <a:ext cx="396240" cy="661021"/>
                <a:chOff x="1424940" y="1729740"/>
                <a:chExt cx="396240" cy="661021"/>
              </a:xfrm>
            </p:grpSpPr>
            <p:sp>
              <p:nvSpPr>
                <p:cNvPr id="1048997"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998"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75" name="Straight Arrow Connector 1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99" name="Rectangle 1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9000" name="Text Placeholder 16"/>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01" name="Text Placeholder 16"/>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02" name="Text Placeholder 16"/>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03" name="Text Placeholder 16"/>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287" name="Group 39"/>
          <p:cNvGrpSpPr/>
          <p:nvPr userDrawn="1"/>
        </p:nvGrpSpPr>
        <p:grpSpPr>
          <a:xfrm>
            <a:off x="939787" y="1482414"/>
            <a:ext cx="7245449" cy="588192"/>
            <a:chOff x="939787" y="2277651"/>
            <a:chExt cx="7245449" cy="588192"/>
          </a:xfrm>
        </p:grpSpPr>
        <p:grpSp>
          <p:nvGrpSpPr>
            <p:cNvPr id="288" name="Group 40"/>
            <p:cNvGrpSpPr/>
            <p:nvPr/>
          </p:nvGrpSpPr>
          <p:grpSpPr>
            <a:xfrm>
              <a:off x="939787" y="2277651"/>
              <a:ext cx="281352" cy="588192"/>
              <a:chOff x="1482928" y="1706140"/>
              <a:chExt cx="396240" cy="828375"/>
            </a:xfrm>
          </p:grpSpPr>
          <p:grpSp>
            <p:nvGrpSpPr>
              <p:cNvPr id="289" name="Group 66"/>
              <p:cNvGrpSpPr/>
              <p:nvPr/>
            </p:nvGrpSpPr>
            <p:grpSpPr>
              <a:xfrm>
                <a:off x="1482928" y="1706140"/>
                <a:ext cx="396240" cy="661021"/>
                <a:chOff x="1424940" y="1729740"/>
                <a:chExt cx="396240" cy="661021"/>
              </a:xfrm>
            </p:grpSpPr>
            <p:sp>
              <p:nvSpPr>
                <p:cNvPr id="1049004"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05"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76" name="Straight Arrow Connector 6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06" name="Rectangle 6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90" name="Group 41"/>
            <p:cNvGrpSpPr/>
            <p:nvPr userDrawn="1"/>
          </p:nvGrpSpPr>
          <p:grpSpPr>
            <a:xfrm>
              <a:off x="2680811" y="2277651"/>
              <a:ext cx="281352" cy="588192"/>
              <a:chOff x="1482928" y="1706140"/>
              <a:chExt cx="396240" cy="828375"/>
            </a:xfrm>
          </p:grpSpPr>
          <p:grpSp>
            <p:nvGrpSpPr>
              <p:cNvPr id="291" name="Group 61"/>
              <p:cNvGrpSpPr/>
              <p:nvPr/>
            </p:nvGrpSpPr>
            <p:grpSpPr>
              <a:xfrm>
                <a:off x="1482928" y="1706140"/>
                <a:ext cx="396240" cy="661021"/>
                <a:chOff x="1424940" y="1729740"/>
                <a:chExt cx="396240" cy="661021"/>
              </a:xfrm>
            </p:grpSpPr>
            <p:sp>
              <p:nvSpPr>
                <p:cNvPr id="1049007" name="Rectangle 64"/>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08"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77" name="Straight Arrow Connector 6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09"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92" name="Group 42"/>
            <p:cNvGrpSpPr/>
            <p:nvPr userDrawn="1"/>
          </p:nvGrpSpPr>
          <p:grpSpPr>
            <a:xfrm>
              <a:off x="4421835" y="2277651"/>
              <a:ext cx="281352" cy="588192"/>
              <a:chOff x="1482928" y="1706140"/>
              <a:chExt cx="396240" cy="828375"/>
            </a:xfrm>
          </p:grpSpPr>
          <p:grpSp>
            <p:nvGrpSpPr>
              <p:cNvPr id="293" name="Group 56"/>
              <p:cNvGrpSpPr/>
              <p:nvPr/>
            </p:nvGrpSpPr>
            <p:grpSpPr>
              <a:xfrm>
                <a:off x="1482928" y="1706140"/>
                <a:ext cx="396240" cy="661021"/>
                <a:chOff x="1424940" y="1729740"/>
                <a:chExt cx="396240" cy="661021"/>
              </a:xfrm>
            </p:grpSpPr>
            <p:sp>
              <p:nvSpPr>
                <p:cNvPr id="1049010"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11"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78" name="Straight Arrow Connector 5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12" name="Rectangle 5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94" name="Group 43"/>
            <p:cNvGrpSpPr/>
            <p:nvPr userDrawn="1"/>
          </p:nvGrpSpPr>
          <p:grpSpPr>
            <a:xfrm>
              <a:off x="6162859" y="2277651"/>
              <a:ext cx="281352" cy="588192"/>
              <a:chOff x="1482928" y="1706140"/>
              <a:chExt cx="396240" cy="828375"/>
            </a:xfrm>
          </p:grpSpPr>
          <p:grpSp>
            <p:nvGrpSpPr>
              <p:cNvPr id="295" name="Group 50"/>
              <p:cNvGrpSpPr/>
              <p:nvPr/>
            </p:nvGrpSpPr>
            <p:grpSpPr>
              <a:xfrm>
                <a:off x="1482928" y="1706140"/>
                <a:ext cx="396240" cy="661021"/>
                <a:chOff x="1424940" y="1729740"/>
                <a:chExt cx="396240" cy="661021"/>
              </a:xfrm>
            </p:grpSpPr>
            <p:sp>
              <p:nvSpPr>
                <p:cNvPr id="1049013" name="Rectangle 53"/>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14"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79" name="Straight Arrow Connector 5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15"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96" name="Group 44"/>
            <p:cNvGrpSpPr/>
            <p:nvPr userDrawn="1"/>
          </p:nvGrpSpPr>
          <p:grpSpPr>
            <a:xfrm>
              <a:off x="7903884" y="2277651"/>
              <a:ext cx="281352" cy="588192"/>
              <a:chOff x="1482928" y="1706140"/>
              <a:chExt cx="396240" cy="828375"/>
            </a:xfrm>
          </p:grpSpPr>
          <p:grpSp>
            <p:nvGrpSpPr>
              <p:cNvPr id="297" name="Group 45"/>
              <p:cNvGrpSpPr/>
              <p:nvPr/>
            </p:nvGrpSpPr>
            <p:grpSpPr>
              <a:xfrm>
                <a:off x="1482928" y="1706140"/>
                <a:ext cx="396240" cy="661021"/>
                <a:chOff x="1424940" y="1729740"/>
                <a:chExt cx="396240" cy="661021"/>
              </a:xfrm>
            </p:grpSpPr>
            <p:sp>
              <p:nvSpPr>
                <p:cNvPr id="1049016"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17"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80" name="Straight Arrow Connector 46"/>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18" name="Rectangle 47"/>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9019" name="Text Placeholder 16"/>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20" name="Text Placeholder 16"/>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21" name="Text Placeholder 16"/>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22" name="Text Placeholder 16"/>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23" name="Text Placeholder 16"/>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310"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585"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86"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48" name="Group 3"/>
          <p:cNvGrpSpPr/>
          <p:nvPr userDrawn="1"/>
        </p:nvGrpSpPr>
        <p:grpSpPr>
          <a:xfrm>
            <a:off x="939787" y="3189298"/>
            <a:ext cx="7245449" cy="588192"/>
            <a:chOff x="939787" y="2277651"/>
            <a:chExt cx="7245449" cy="588192"/>
          </a:xfrm>
        </p:grpSpPr>
        <p:grpSp>
          <p:nvGrpSpPr>
            <p:cNvPr id="449" name="Group 4"/>
            <p:cNvGrpSpPr/>
            <p:nvPr/>
          </p:nvGrpSpPr>
          <p:grpSpPr>
            <a:xfrm>
              <a:off x="939787" y="2277651"/>
              <a:ext cx="281352" cy="588192"/>
              <a:chOff x="1482928" y="1706140"/>
              <a:chExt cx="396240" cy="828375"/>
            </a:xfrm>
          </p:grpSpPr>
          <p:grpSp>
            <p:nvGrpSpPr>
              <p:cNvPr id="450" name="Group 29"/>
              <p:cNvGrpSpPr/>
              <p:nvPr/>
            </p:nvGrpSpPr>
            <p:grpSpPr>
              <a:xfrm>
                <a:off x="1482928" y="1706140"/>
                <a:ext cx="396240" cy="661021"/>
                <a:chOff x="1424940" y="1729740"/>
                <a:chExt cx="396240" cy="661021"/>
              </a:xfrm>
            </p:grpSpPr>
            <p:sp>
              <p:nvSpPr>
                <p:cNvPr id="1049587" name="Rectangle 3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588"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47" name="Straight Arrow Connector 3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89"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1" name="Group 5"/>
            <p:cNvGrpSpPr/>
            <p:nvPr userDrawn="1"/>
          </p:nvGrpSpPr>
          <p:grpSpPr>
            <a:xfrm>
              <a:off x="2680811" y="2277651"/>
              <a:ext cx="281352" cy="588192"/>
              <a:chOff x="1482928" y="1706140"/>
              <a:chExt cx="396240" cy="828375"/>
            </a:xfrm>
          </p:grpSpPr>
          <p:grpSp>
            <p:nvGrpSpPr>
              <p:cNvPr id="452" name="Group 24"/>
              <p:cNvGrpSpPr/>
              <p:nvPr/>
            </p:nvGrpSpPr>
            <p:grpSpPr>
              <a:xfrm>
                <a:off x="1482928" y="1706140"/>
                <a:ext cx="396240" cy="661021"/>
                <a:chOff x="1424940" y="1729740"/>
                <a:chExt cx="396240" cy="661021"/>
              </a:xfrm>
            </p:grpSpPr>
            <p:sp>
              <p:nvSpPr>
                <p:cNvPr id="1049590"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591"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48" name="Straight Arrow Connector 2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92" name="Rectangle 2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3" name="Group 6"/>
            <p:cNvGrpSpPr/>
            <p:nvPr userDrawn="1"/>
          </p:nvGrpSpPr>
          <p:grpSpPr>
            <a:xfrm>
              <a:off x="4421835" y="2277651"/>
              <a:ext cx="281352" cy="588192"/>
              <a:chOff x="1482928" y="1706140"/>
              <a:chExt cx="396240" cy="828375"/>
            </a:xfrm>
          </p:grpSpPr>
          <p:grpSp>
            <p:nvGrpSpPr>
              <p:cNvPr id="454" name="Group 19"/>
              <p:cNvGrpSpPr/>
              <p:nvPr/>
            </p:nvGrpSpPr>
            <p:grpSpPr>
              <a:xfrm>
                <a:off x="1482928" y="1706140"/>
                <a:ext cx="396240" cy="661021"/>
                <a:chOff x="1424940" y="1729740"/>
                <a:chExt cx="396240" cy="661021"/>
              </a:xfrm>
            </p:grpSpPr>
            <p:sp>
              <p:nvSpPr>
                <p:cNvPr id="1049593" name="Rectangle 2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594"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49" name="Straight Arrow Connector 2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95"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5" name="Group 7"/>
            <p:cNvGrpSpPr/>
            <p:nvPr userDrawn="1"/>
          </p:nvGrpSpPr>
          <p:grpSpPr>
            <a:xfrm>
              <a:off x="6162859" y="2277651"/>
              <a:ext cx="281352" cy="588192"/>
              <a:chOff x="1482928" y="1706140"/>
              <a:chExt cx="396240" cy="828375"/>
            </a:xfrm>
          </p:grpSpPr>
          <p:grpSp>
            <p:nvGrpSpPr>
              <p:cNvPr id="456" name="Group 14"/>
              <p:cNvGrpSpPr/>
              <p:nvPr/>
            </p:nvGrpSpPr>
            <p:grpSpPr>
              <a:xfrm>
                <a:off x="1482928" y="1706140"/>
                <a:ext cx="396240" cy="661021"/>
                <a:chOff x="1424940" y="1729740"/>
                <a:chExt cx="396240" cy="661021"/>
              </a:xfrm>
            </p:grpSpPr>
            <p:sp>
              <p:nvSpPr>
                <p:cNvPr id="1049596"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597"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50" name="Straight Arrow Connector 1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98" name="Rectangle 1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7" name="Group 8"/>
            <p:cNvGrpSpPr/>
            <p:nvPr userDrawn="1"/>
          </p:nvGrpSpPr>
          <p:grpSpPr>
            <a:xfrm>
              <a:off x="7903884" y="2277651"/>
              <a:ext cx="281352" cy="588192"/>
              <a:chOff x="1482928" y="1706140"/>
              <a:chExt cx="396240" cy="828375"/>
            </a:xfrm>
          </p:grpSpPr>
          <p:grpSp>
            <p:nvGrpSpPr>
              <p:cNvPr id="458" name="Group 9"/>
              <p:cNvGrpSpPr/>
              <p:nvPr/>
            </p:nvGrpSpPr>
            <p:grpSpPr>
              <a:xfrm>
                <a:off x="1482928" y="1706140"/>
                <a:ext cx="396240" cy="661021"/>
                <a:chOff x="1424940" y="1729740"/>
                <a:chExt cx="396240" cy="661021"/>
              </a:xfrm>
            </p:grpSpPr>
            <p:sp>
              <p:nvSpPr>
                <p:cNvPr id="1049599" name="Rectangle 1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600" name="Rectangle 1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51" name="Straight Arrow Connector 1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01" name="Rectangle 1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9602" name="Text Placeholder 16"/>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03" name="Text Placeholder 16"/>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04" name="Text Placeholder 16"/>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05" name="Text Placeholder 16"/>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06" name="Text Placeholder 16"/>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59" name="Group 39"/>
          <p:cNvGrpSpPr/>
          <p:nvPr userDrawn="1"/>
        </p:nvGrpSpPr>
        <p:grpSpPr>
          <a:xfrm>
            <a:off x="939787" y="1482414"/>
            <a:ext cx="7245449" cy="588192"/>
            <a:chOff x="939787" y="2277651"/>
            <a:chExt cx="7245449" cy="588192"/>
          </a:xfrm>
        </p:grpSpPr>
        <p:grpSp>
          <p:nvGrpSpPr>
            <p:cNvPr id="460" name="Group 40"/>
            <p:cNvGrpSpPr/>
            <p:nvPr/>
          </p:nvGrpSpPr>
          <p:grpSpPr>
            <a:xfrm>
              <a:off x="939787" y="2277651"/>
              <a:ext cx="281352" cy="588192"/>
              <a:chOff x="1482928" y="1706140"/>
              <a:chExt cx="396240" cy="828375"/>
            </a:xfrm>
          </p:grpSpPr>
          <p:grpSp>
            <p:nvGrpSpPr>
              <p:cNvPr id="461" name="Group 66"/>
              <p:cNvGrpSpPr/>
              <p:nvPr/>
            </p:nvGrpSpPr>
            <p:grpSpPr>
              <a:xfrm>
                <a:off x="1482928" y="1706140"/>
                <a:ext cx="396240" cy="661021"/>
                <a:chOff x="1424940" y="1729740"/>
                <a:chExt cx="396240" cy="661021"/>
              </a:xfrm>
            </p:grpSpPr>
            <p:sp>
              <p:nvSpPr>
                <p:cNvPr id="1049607"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608"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52" name="Straight Arrow Connector 6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09" name="Rectangle 6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62" name="Group 41"/>
            <p:cNvGrpSpPr/>
            <p:nvPr userDrawn="1"/>
          </p:nvGrpSpPr>
          <p:grpSpPr>
            <a:xfrm>
              <a:off x="2680811" y="2277651"/>
              <a:ext cx="281352" cy="588192"/>
              <a:chOff x="1482928" y="1706140"/>
              <a:chExt cx="396240" cy="828375"/>
            </a:xfrm>
          </p:grpSpPr>
          <p:grpSp>
            <p:nvGrpSpPr>
              <p:cNvPr id="463" name="Group 61"/>
              <p:cNvGrpSpPr/>
              <p:nvPr/>
            </p:nvGrpSpPr>
            <p:grpSpPr>
              <a:xfrm>
                <a:off x="1482928" y="1706140"/>
                <a:ext cx="396240" cy="661021"/>
                <a:chOff x="1424940" y="1729740"/>
                <a:chExt cx="396240" cy="661021"/>
              </a:xfrm>
            </p:grpSpPr>
            <p:sp>
              <p:nvSpPr>
                <p:cNvPr id="1049610" name="Rectangle 64"/>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611"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53" name="Straight Arrow Connector 6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12"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64" name="Group 42"/>
            <p:cNvGrpSpPr/>
            <p:nvPr userDrawn="1"/>
          </p:nvGrpSpPr>
          <p:grpSpPr>
            <a:xfrm>
              <a:off x="4421835" y="2277651"/>
              <a:ext cx="281352" cy="588192"/>
              <a:chOff x="1482928" y="1706140"/>
              <a:chExt cx="396240" cy="828375"/>
            </a:xfrm>
          </p:grpSpPr>
          <p:grpSp>
            <p:nvGrpSpPr>
              <p:cNvPr id="465" name="Group 56"/>
              <p:cNvGrpSpPr/>
              <p:nvPr/>
            </p:nvGrpSpPr>
            <p:grpSpPr>
              <a:xfrm>
                <a:off x="1482928" y="1706140"/>
                <a:ext cx="396240" cy="661021"/>
                <a:chOff x="1424940" y="1729740"/>
                <a:chExt cx="396240" cy="661021"/>
              </a:xfrm>
            </p:grpSpPr>
            <p:sp>
              <p:nvSpPr>
                <p:cNvPr id="1049613"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614"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54" name="Straight Arrow Connector 5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15" name="Rectangle 5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66" name="Group 43"/>
            <p:cNvGrpSpPr/>
            <p:nvPr userDrawn="1"/>
          </p:nvGrpSpPr>
          <p:grpSpPr>
            <a:xfrm>
              <a:off x="6162859" y="2277651"/>
              <a:ext cx="281352" cy="588192"/>
              <a:chOff x="1482928" y="1706140"/>
              <a:chExt cx="396240" cy="828375"/>
            </a:xfrm>
          </p:grpSpPr>
          <p:grpSp>
            <p:nvGrpSpPr>
              <p:cNvPr id="467" name="Group 50"/>
              <p:cNvGrpSpPr/>
              <p:nvPr/>
            </p:nvGrpSpPr>
            <p:grpSpPr>
              <a:xfrm>
                <a:off x="1482928" y="1706140"/>
                <a:ext cx="396240" cy="661021"/>
                <a:chOff x="1424940" y="1729740"/>
                <a:chExt cx="396240" cy="661021"/>
              </a:xfrm>
            </p:grpSpPr>
            <p:sp>
              <p:nvSpPr>
                <p:cNvPr id="1049616" name="Rectangle 53"/>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617"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55" name="Straight Arrow Connector 5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18"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68" name="Group 44"/>
            <p:cNvGrpSpPr/>
            <p:nvPr userDrawn="1"/>
          </p:nvGrpSpPr>
          <p:grpSpPr>
            <a:xfrm>
              <a:off x="7903884" y="2277651"/>
              <a:ext cx="281352" cy="588192"/>
              <a:chOff x="1482928" y="1706140"/>
              <a:chExt cx="396240" cy="828375"/>
            </a:xfrm>
          </p:grpSpPr>
          <p:grpSp>
            <p:nvGrpSpPr>
              <p:cNvPr id="469" name="Group 45"/>
              <p:cNvGrpSpPr/>
              <p:nvPr/>
            </p:nvGrpSpPr>
            <p:grpSpPr>
              <a:xfrm>
                <a:off x="1482928" y="1706140"/>
                <a:ext cx="396240" cy="661021"/>
                <a:chOff x="1424940" y="1729740"/>
                <a:chExt cx="396240" cy="661021"/>
              </a:xfrm>
            </p:grpSpPr>
            <p:sp>
              <p:nvSpPr>
                <p:cNvPr id="1049619"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620"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56" name="Straight Arrow Connector 46"/>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21" name="Rectangle 47"/>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9622" name="Text Placeholder 16"/>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23" name="Text Placeholder 16"/>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24" name="Text Placeholder 16"/>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25" name="Text Placeholder 16"/>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26" name="Text Placeholder 16"/>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38"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088"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89"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24" name="Group 81"/>
          <p:cNvGrpSpPr/>
          <p:nvPr userDrawn="1"/>
        </p:nvGrpSpPr>
        <p:grpSpPr>
          <a:xfrm>
            <a:off x="2805107" y="1224889"/>
            <a:ext cx="3533786" cy="3185052"/>
            <a:chOff x="2801099" y="1114361"/>
            <a:chExt cx="3533786" cy="3185052"/>
          </a:xfrm>
        </p:grpSpPr>
        <p:grpSp>
          <p:nvGrpSpPr>
            <p:cNvPr id="325" name="Group 80"/>
            <p:cNvGrpSpPr/>
            <p:nvPr userDrawn="1"/>
          </p:nvGrpSpPr>
          <p:grpSpPr>
            <a:xfrm>
              <a:off x="2801099" y="1228944"/>
              <a:ext cx="3533786" cy="2955886"/>
              <a:chOff x="2801099" y="1066147"/>
              <a:chExt cx="3533786" cy="2955886"/>
            </a:xfrm>
          </p:grpSpPr>
          <p:grpSp>
            <p:nvGrpSpPr>
              <p:cNvPr id="326" name="Group 78"/>
              <p:cNvGrpSpPr/>
              <p:nvPr userDrawn="1"/>
            </p:nvGrpSpPr>
            <p:grpSpPr>
              <a:xfrm>
                <a:off x="6252959" y="1066147"/>
                <a:ext cx="81926" cy="2955886"/>
                <a:chOff x="6252959" y="1066147"/>
                <a:chExt cx="81926" cy="2955886"/>
              </a:xfrm>
            </p:grpSpPr>
            <p:sp>
              <p:nvSpPr>
                <p:cNvPr id="1049090" name="Oval 61"/>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91" name="Oval 63"/>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92" name="Oval 65"/>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93" name="Oval 67"/>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94" name="Oval 69"/>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27" name="Group 79"/>
              <p:cNvGrpSpPr/>
              <p:nvPr userDrawn="1"/>
            </p:nvGrpSpPr>
            <p:grpSpPr>
              <a:xfrm>
                <a:off x="2801099" y="1066147"/>
                <a:ext cx="81926" cy="2955886"/>
                <a:chOff x="2801099" y="1066147"/>
                <a:chExt cx="81926" cy="2955886"/>
              </a:xfrm>
            </p:grpSpPr>
            <p:sp>
              <p:nvSpPr>
                <p:cNvPr id="1049095" name="Oval 50"/>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96" name="Oval 52"/>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97" name="Oval 55"/>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98" name="Oval 57"/>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99" name="Oval 59"/>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328" name="Group 6"/>
            <p:cNvGrpSpPr/>
            <p:nvPr/>
          </p:nvGrpSpPr>
          <p:grpSpPr>
            <a:xfrm>
              <a:off x="2975830" y="1114361"/>
              <a:ext cx="3184323" cy="3185052"/>
              <a:chOff x="2908735" y="1068601"/>
              <a:chExt cx="3326530" cy="3327292"/>
            </a:xfrm>
          </p:grpSpPr>
          <p:sp>
            <p:nvSpPr>
              <p:cNvPr id="1049100" name="Freeform 90"/>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01" name="Freeform 135"/>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02" name="Freeform 136"/>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03" name="Freeform 137"/>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04" name="Freeform 138"/>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05" name="Freeform 139"/>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06" name="Freeform 140"/>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07" name="Freeform 141"/>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08" name="Freeform 142"/>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09" name="Freeform 143"/>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10" name="Freeform 144"/>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11" name="Oval 191"/>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12" name="Freeform 209"/>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13" name="Freeform 210"/>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14" name="Freeform 211"/>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15" name="Freeform 212"/>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16" name="Oval 213"/>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17" name="Freeform 214"/>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18" name="Freeform 215"/>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19" name="Freeform 216"/>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20" name="Freeform 217"/>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21" name="Freeform 912"/>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22" name="Freeform 831"/>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23" name="Freeform 832"/>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24" name="Freeform 833"/>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25" name="Freeform 834"/>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26" name="Freeform 835"/>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27" name="Freeform 836"/>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28" name="Freeform 837"/>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29" name="Freeform 838"/>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30" name="Freeform 839"/>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31" name="Freeform 840"/>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1049132" name="Text Placeholder 16"/>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3" name="Text Placeholder 16"/>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4" name="Text Placeholder 16"/>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5" name="Text Placeholder 16"/>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6" name="Text Placeholder 16"/>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7" name="Text Placeholder 16"/>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8" name="Text Placeholder 16"/>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9" name="Text Placeholder 16"/>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40" name="Text Placeholder 16"/>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41" name="Text Placeholder 16"/>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321"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703"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04"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75" name="Picture 2" descr="Background pattern  Description automatically generated"/>
          <p:cNvPicPr>
            <a:picLocks noChangeAspect="1"/>
          </p:cNvPicPr>
          <p:nvPr userDrawn="1"/>
        </p:nvPicPr>
        <p:blipFill rotWithShape="1">
          <a:blip r:embed="rId2">
            <a:alphaModFix amt="43000"/>
          </a:blip>
          <a:srcRect l="8234" r="8234"/>
          <a:stretch>
            <a:fillRect/>
          </a:stretch>
        </p:blipFill>
        <p:spPr>
          <a:xfrm>
            <a:off x="0" y="0"/>
            <a:ext cx="9144001" cy="5143500"/>
          </a:xfrm>
          <a:prstGeom prst="rect">
            <a:avLst/>
          </a:prstGeom>
        </p:spPr>
      </p:pic>
      <p:pic>
        <p:nvPicPr>
          <p:cNvPr id="2097176"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grpSp>
        <p:nvGrpSpPr>
          <p:cNvPr id="189" name="Group 5"/>
          <p:cNvGrpSpPr/>
          <p:nvPr/>
        </p:nvGrpSpPr>
        <p:grpSpPr>
          <a:xfrm>
            <a:off x="2263140" y="1653932"/>
            <a:ext cx="4747260" cy="830997"/>
            <a:chOff x="2263140" y="1779657"/>
            <a:chExt cx="4747260" cy="830997"/>
          </a:xfrm>
        </p:grpSpPr>
        <p:cxnSp>
          <p:nvCxnSpPr>
            <p:cNvPr id="3145730" name="Straight Connector 7"/>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8667" name="TextBox 8"/>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048668" name="Text Placeholder 16"/>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56" name="Picture 2" descr="Background pattern  Description automatically generated"/>
          <p:cNvPicPr>
            <a:picLocks noChangeAspect="1"/>
          </p:cNvPicPr>
          <p:nvPr userDrawn="1"/>
        </p:nvPicPr>
        <p:blipFill rotWithShape="1">
          <a:blip r:embed="rId2">
            <a:alphaModFix amt="43000"/>
          </a:blip>
          <a:srcRect l="8234" r="8234"/>
          <a:stretch>
            <a:fillRect/>
          </a:stretch>
        </p:blipFill>
        <p:spPr>
          <a:xfrm>
            <a:off x="0" y="0"/>
            <a:ext cx="9144001" cy="5143500"/>
          </a:xfrm>
          <a:prstGeom prst="rect">
            <a:avLst/>
          </a:prstGeom>
        </p:spPr>
      </p:pic>
      <p:pic>
        <p:nvPicPr>
          <p:cNvPr id="2097257"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grpSp>
        <p:nvGrpSpPr>
          <p:cNvPr id="373" name="Group 5"/>
          <p:cNvGrpSpPr/>
          <p:nvPr/>
        </p:nvGrpSpPr>
        <p:grpSpPr>
          <a:xfrm>
            <a:off x="2263140" y="1653932"/>
            <a:ext cx="4747260" cy="830997"/>
            <a:chOff x="2263140" y="1779657"/>
            <a:chExt cx="4747260" cy="830997"/>
          </a:xfrm>
        </p:grpSpPr>
        <p:cxnSp>
          <p:nvCxnSpPr>
            <p:cNvPr id="3145815" name="Straight Connector 7"/>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49293" name="TextBox 8"/>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049294" name="Text Placeholder 16"/>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81" name="Picture 2" descr="Background pattern  Description automatically generated"/>
          <p:cNvPicPr>
            <a:picLocks noChangeAspect="1"/>
          </p:cNvPicPr>
          <p:nvPr userDrawn="1"/>
        </p:nvPicPr>
        <p:blipFill rotWithShape="1">
          <a:blip r:embed="rId2">
            <a:alphaModFix amt="43000"/>
          </a:blip>
          <a:srcRect l="8234" r="8234"/>
          <a:stretch>
            <a:fillRect/>
          </a:stretch>
        </p:blipFill>
        <p:spPr>
          <a:xfrm>
            <a:off x="0" y="0"/>
            <a:ext cx="9144001" cy="5143500"/>
          </a:xfrm>
          <a:prstGeom prst="rect">
            <a:avLst/>
          </a:prstGeom>
        </p:spPr>
      </p:pic>
      <p:pic>
        <p:nvPicPr>
          <p:cNvPr id="2097182"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grpSp>
        <p:nvGrpSpPr>
          <p:cNvPr id="195" name="Group 5"/>
          <p:cNvGrpSpPr/>
          <p:nvPr/>
        </p:nvGrpSpPr>
        <p:grpSpPr>
          <a:xfrm>
            <a:off x="2263140" y="1653932"/>
            <a:ext cx="4747260" cy="830997"/>
            <a:chOff x="2263140" y="1779657"/>
            <a:chExt cx="4747260" cy="830997"/>
          </a:xfrm>
        </p:grpSpPr>
        <p:cxnSp>
          <p:nvCxnSpPr>
            <p:cNvPr id="3145731" name="Straight Connector 7"/>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8693" name="TextBox 8"/>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048694" name="Text Placeholder 16"/>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79" name="Picture 2" descr="Background pattern  Description automatically generated"/>
          <p:cNvPicPr>
            <a:picLocks noChangeAspect="1"/>
          </p:cNvPicPr>
          <p:nvPr userDrawn="1"/>
        </p:nvPicPr>
        <p:blipFill rotWithShape="1">
          <a:blip r:embed="rId2">
            <a:alphaModFix amt="43000"/>
          </a:blip>
          <a:srcRect l="8234" r="8234"/>
          <a:stretch>
            <a:fillRect/>
          </a:stretch>
        </p:blipFill>
        <p:spPr>
          <a:xfrm>
            <a:off x="0" y="0"/>
            <a:ext cx="9144001" cy="5143500"/>
          </a:xfrm>
          <a:prstGeom prst="rect">
            <a:avLst/>
          </a:prstGeom>
        </p:spPr>
      </p:pic>
      <p:pic>
        <p:nvPicPr>
          <p:cNvPr id="2097280"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grpSp>
        <p:nvGrpSpPr>
          <p:cNvPr id="407" name="Group 5"/>
          <p:cNvGrpSpPr/>
          <p:nvPr/>
        </p:nvGrpSpPr>
        <p:grpSpPr>
          <a:xfrm>
            <a:off x="1403060" y="1183590"/>
            <a:ext cx="6337881" cy="1569620"/>
            <a:chOff x="1492092" y="1002130"/>
            <a:chExt cx="6337881" cy="1569620"/>
          </a:xfrm>
        </p:grpSpPr>
        <p:cxnSp>
          <p:nvCxnSpPr>
            <p:cNvPr id="3145826" name="Straight Connector 10"/>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436" name="Google Shape;302;p224"/>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408" name="Group 7"/>
          <p:cNvGrpSpPr/>
          <p:nvPr/>
        </p:nvGrpSpPr>
        <p:grpSpPr>
          <a:xfrm>
            <a:off x="1492092" y="3662045"/>
            <a:ext cx="6159817" cy="71120"/>
            <a:chOff x="2145983" y="2931954"/>
            <a:chExt cx="6159817" cy="71120"/>
          </a:xfrm>
        </p:grpSpPr>
        <p:sp>
          <p:nvSpPr>
            <p:cNvPr id="1049437" name="Rectangle: Rounded Corners 17"/>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438" name="Rectangle: Rounded Corners 18"/>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049439" name="Text Placeholder 16"/>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18" name="Group 3"/>
          <p:cNvGrpSpPr/>
          <p:nvPr userDrawn="1"/>
        </p:nvGrpSpPr>
        <p:grpSpPr>
          <a:xfrm>
            <a:off x="444" y="0"/>
            <a:ext cx="9143556" cy="5143500"/>
            <a:chOff x="444" y="317809"/>
            <a:chExt cx="9143556" cy="5143500"/>
          </a:xfrm>
        </p:grpSpPr>
        <p:pic>
          <p:nvPicPr>
            <p:cNvPr id="2097204"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05"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06"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grpSp>
        <p:nvGrpSpPr>
          <p:cNvPr id="219" name="Group 12"/>
          <p:cNvGrpSpPr/>
          <p:nvPr userDrawn="1"/>
        </p:nvGrpSpPr>
        <p:grpSpPr>
          <a:xfrm>
            <a:off x="924129" y="1598931"/>
            <a:ext cx="7458302" cy="2018454"/>
            <a:chOff x="842849" y="1558291"/>
            <a:chExt cx="7458302" cy="2018454"/>
          </a:xfrm>
        </p:grpSpPr>
        <p:sp>
          <p:nvSpPr>
            <p:cNvPr id="1048819" name="Rectangle 1"/>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220" name="Group 7"/>
            <p:cNvGrpSpPr/>
            <p:nvPr/>
          </p:nvGrpSpPr>
          <p:grpSpPr>
            <a:xfrm>
              <a:off x="842849" y="1558291"/>
              <a:ext cx="7351622" cy="1896534"/>
              <a:chOff x="1582406" y="1522350"/>
              <a:chExt cx="6046550" cy="1943146"/>
            </a:xfrm>
          </p:grpSpPr>
          <p:sp>
            <p:nvSpPr>
              <p:cNvPr id="1048820" name="Rectangle 1"/>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8821" name="Rectangle 1"/>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8822" name="Text Placeholder 16"/>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097157" name="Picture 8" descr="A picture containing person, computer, indoor  Description automatically generated"/>
          <p:cNvPicPr>
            <a:picLocks noChangeAspect="1"/>
          </p:cNvPicPr>
          <p:nvPr userDrawn="1"/>
        </p:nvPicPr>
        <p:blipFill rotWithShape="1">
          <a:blip r:embed="rId2"/>
          <a:srcRect r="11111"/>
          <a:stretch>
            <a:fillRect/>
          </a:stretch>
        </p:blipFill>
        <p:spPr>
          <a:xfrm flipH="1">
            <a:off x="0" y="0"/>
            <a:ext cx="9144000" cy="5143494"/>
          </a:xfrm>
          <a:prstGeom prst="rect">
            <a:avLst/>
          </a:prstGeom>
        </p:spPr>
      </p:pic>
      <p:pic>
        <p:nvPicPr>
          <p:cNvPr id="2097158" name="Google Shape;13;p29" descr="Shape  Description automatically generated with low confidence"/>
          <p:cNvPicPr preferRelativeResize="0">
            <a:picLocks/>
          </p:cNvPicPr>
          <p:nvPr userDrawn="1"/>
        </p:nvPicPr>
        <p:blipFill rotWithShape="1">
          <a:blip r:embed="rId3">
            <a:alphaModFix/>
          </a:blip>
          <a:srcRect/>
          <a:stretch>
            <a:fillRect/>
          </a:stretch>
        </p:blipFill>
        <p:spPr>
          <a:xfrm>
            <a:off x="0" y="6"/>
            <a:ext cx="9143990" cy="5148000"/>
          </a:xfrm>
          <a:prstGeom prst="rect">
            <a:avLst/>
          </a:prstGeom>
          <a:noFill/>
          <a:ln>
            <a:noFill/>
          </a:ln>
        </p:spPr>
      </p:pic>
      <p:sp>
        <p:nvSpPr>
          <p:cNvPr id="1048591" name="Google Shape;48;p35"/>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1048592" name="Google Shape;49;p35"/>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8593" name="Google Shape;50;p3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594" name="Text Placeholder 16"/>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41" name="Group 3"/>
          <p:cNvGrpSpPr/>
          <p:nvPr userDrawn="1"/>
        </p:nvGrpSpPr>
        <p:grpSpPr>
          <a:xfrm>
            <a:off x="444" y="0"/>
            <a:ext cx="9143556" cy="5143500"/>
            <a:chOff x="444" y="317809"/>
            <a:chExt cx="9143556" cy="5143500"/>
          </a:xfrm>
        </p:grpSpPr>
        <p:pic>
          <p:nvPicPr>
            <p:cNvPr id="2097304"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305"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306"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grpSp>
        <p:nvGrpSpPr>
          <p:cNvPr id="442" name="Group 12"/>
          <p:cNvGrpSpPr/>
          <p:nvPr userDrawn="1"/>
        </p:nvGrpSpPr>
        <p:grpSpPr>
          <a:xfrm>
            <a:off x="924129" y="1598931"/>
            <a:ext cx="7458302" cy="2018454"/>
            <a:chOff x="842849" y="1558291"/>
            <a:chExt cx="7458302" cy="2018454"/>
          </a:xfrm>
        </p:grpSpPr>
        <p:sp>
          <p:nvSpPr>
            <p:cNvPr id="1049565" name="Rectangle 1"/>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43" name="Group 7"/>
            <p:cNvGrpSpPr/>
            <p:nvPr/>
          </p:nvGrpSpPr>
          <p:grpSpPr>
            <a:xfrm>
              <a:off x="842849" y="1558291"/>
              <a:ext cx="7351622" cy="1896534"/>
              <a:chOff x="1582406" y="1522350"/>
              <a:chExt cx="6046550" cy="1943146"/>
            </a:xfrm>
          </p:grpSpPr>
          <p:sp>
            <p:nvSpPr>
              <p:cNvPr id="1049566" name="Rectangle 1"/>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567" name="Rectangle 1"/>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9568" name="Text Placeholder 16"/>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16" name="Group 4"/>
          <p:cNvGrpSpPr/>
          <p:nvPr userDrawn="1"/>
        </p:nvGrpSpPr>
        <p:grpSpPr>
          <a:xfrm>
            <a:off x="444" y="0"/>
            <a:ext cx="9143556" cy="5143500"/>
            <a:chOff x="444" y="317809"/>
            <a:chExt cx="9143556" cy="5143500"/>
          </a:xfrm>
        </p:grpSpPr>
        <p:pic>
          <p:nvPicPr>
            <p:cNvPr id="2097234"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35"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36"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grpSp>
        <p:nvGrpSpPr>
          <p:cNvPr id="317" name="Group 12"/>
          <p:cNvGrpSpPr/>
          <p:nvPr userDrawn="1"/>
        </p:nvGrpSpPr>
        <p:grpSpPr>
          <a:xfrm>
            <a:off x="924129" y="1598931"/>
            <a:ext cx="7458302" cy="2018454"/>
            <a:chOff x="842849" y="1558291"/>
            <a:chExt cx="7458302" cy="2018454"/>
          </a:xfrm>
        </p:grpSpPr>
        <p:sp>
          <p:nvSpPr>
            <p:cNvPr id="1049079" name="Rectangle 1"/>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318" name="Group 7"/>
            <p:cNvGrpSpPr/>
            <p:nvPr/>
          </p:nvGrpSpPr>
          <p:grpSpPr>
            <a:xfrm>
              <a:off x="842849" y="1558291"/>
              <a:ext cx="7351622" cy="1896534"/>
              <a:chOff x="1582406" y="1522350"/>
              <a:chExt cx="6046550" cy="1943146"/>
            </a:xfrm>
          </p:grpSpPr>
          <p:sp>
            <p:nvSpPr>
              <p:cNvPr id="1049080" name="Rectangle 1"/>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081" name="Rectangle 1"/>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1049082" name="Text Placeholder 16"/>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17" name="Group 4"/>
          <p:cNvGrpSpPr/>
          <p:nvPr userDrawn="1"/>
        </p:nvGrpSpPr>
        <p:grpSpPr>
          <a:xfrm>
            <a:off x="444" y="0"/>
            <a:ext cx="9143556" cy="5143500"/>
            <a:chOff x="444" y="317809"/>
            <a:chExt cx="9143556" cy="5143500"/>
          </a:xfrm>
        </p:grpSpPr>
        <p:pic>
          <p:nvPicPr>
            <p:cNvPr id="2097291"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92"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93"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sp>
        <p:nvSpPr>
          <p:cNvPr id="1049464" name="Rectangle: Rounded Corners 2"/>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465" name="Rectangle: Rounded Corners 16"/>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466" name="Rectangle: Rounded Corners 15"/>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18" name="Group 3"/>
          <p:cNvGrpSpPr/>
          <p:nvPr userDrawn="1"/>
        </p:nvGrpSpPr>
        <p:grpSpPr>
          <a:xfrm>
            <a:off x="1985011" y="1602036"/>
            <a:ext cx="502919" cy="45719"/>
            <a:chOff x="1985011" y="1602036"/>
            <a:chExt cx="502919" cy="45719"/>
          </a:xfrm>
          <a:solidFill>
            <a:schemeClr val="tx2"/>
          </a:solidFill>
        </p:grpSpPr>
        <p:sp>
          <p:nvSpPr>
            <p:cNvPr id="1049467" name="Oval 12"/>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468" name="Oval 13"/>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469" name="Oval 14"/>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470" name="Oval 15"/>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419" name="Group 2"/>
          <p:cNvGrpSpPr/>
          <p:nvPr userDrawn="1"/>
        </p:nvGrpSpPr>
        <p:grpSpPr>
          <a:xfrm>
            <a:off x="6656071" y="3518606"/>
            <a:ext cx="502919" cy="45719"/>
            <a:chOff x="6656071" y="3518606"/>
            <a:chExt cx="502919" cy="45719"/>
          </a:xfrm>
          <a:solidFill>
            <a:schemeClr val="bg2"/>
          </a:solidFill>
        </p:grpSpPr>
        <p:sp>
          <p:nvSpPr>
            <p:cNvPr id="1049471" name="Oval 8"/>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472" name="Oval 9"/>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473" name="Oval 10"/>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474" name="Oval 11"/>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049475" name="Text Placeholder 16"/>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28" name="Group 4"/>
          <p:cNvGrpSpPr/>
          <p:nvPr userDrawn="1"/>
        </p:nvGrpSpPr>
        <p:grpSpPr>
          <a:xfrm>
            <a:off x="444" y="0"/>
            <a:ext cx="9143556" cy="5143500"/>
            <a:chOff x="444" y="317809"/>
            <a:chExt cx="9143556" cy="5143500"/>
          </a:xfrm>
        </p:grpSpPr>
        <p:pic>
          <p:nvPicPr>
            <p:cNvPr id="2097209"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10"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11"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sp>
        <p:nvSpPr>
          <p:cNvPr id="1048869" name="Rectangle: Rounded Corners 2"/>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8870" name="Rectangle: Rounded Corners 16"/>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8871" name="Rectangle: Rounded Corners 15"/>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229" name="Group 3"/>
          <p:cNvGrpSpPr/>
          <p:nvPr userDrawn="1"/>
        </p:nvGrpSpPr>
        <p:grpSpPr>
          <a:xfrm>
            <a:off x="1985011" y="1602036"/>
            <a:ext cx="502919" cy="45719"/>
            <a:chOff x="1985011" y="1602036"/>
            <a:chExt cx="502919" cy="45719"/>
          </a:xfrm>
          <a:solidFill>
            <a:schemeClr val="accent3">
              <a:lumMod val="60000"/>
              <a:lumOff val="40000"/>
            </a:schemeClr>
          </a:solidFill>
        </p:grpSpPr>
        <p:sp>
          <p:nvSpPr>
            <p:cNvPr id="1048872" name="Oval 12"/>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8873" name="Oval 13"/>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8874" name="Oval 14"/>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8875" name="Oval 15"/>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230" name="Group 2"/>
          <p:cNvGrpSpPr/>
          <p:nvPr userDrawn="1"/>
        </p:nvGrpSpPr>
        <p:grpSpPr>
          <a:xfrm>
            <a:off x="6656071" y="3518606"/>
            <a:ext cx="502919" cy="45719"/>
            <a:chOff x="6656071" y="3518606"/>
            <a:chExt cx="502919" cy="45719"/>
          </a:xfrm>
          <a:solidFill>
            <a:schemeClr val="accent4">
              <a:lumMod val="60000"/>
              <a:lumOff val="40000"/>
            </a:schemeClr>
          </a:solidFill>
        </p:grpSpPr>
        <p:sp>
          <p:nvSpPr>
            <p:cNvPr id="1048876" name="Oval 8"/>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8877" name="Oval 9"/>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8878" name="Oval 10"/>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8879" name="Oval 11"/>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048880" name="Text Placeholder 16"/>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76" name="Group 4"/>
          <p:cNvGrpSpPr/>
          <p:nvPr userDrawn="1"/>
        </p:nvGrpSpPr>
        <p:grpSpPr>
          <a:xfrm>
            <a:off x="444" y="0"/>
            <a:ext cx="9143556" cy="5143500"/>
            <a:chOff x="444" y="317809"/>
            <a:chExt cx="9143556" cy="5143500"/>
          </a:xfrm>
        </p:grpSpPr>
        <p:pic>
          <p:nvPicPr>
            <p:cNvPr id="2097259"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60"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61"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sp>
        <p:nvSpPr>
          <p:cNvPr id="1049311" name="Rectangle: Rounded Corners 2"/>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312" name="Rectangle: Rounded Corners 16"/>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313" name="Rectangle: Rounded Corners 15"/>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377" name="Group 3"/>
          <p:cNvGrpSpPr/>
          <p:nvPr userDrawn="1"/>
        </p:nvGrpSpPr>
        <p:grpSpPr>
          <a:xfrm>
            <a:off x="1985011" y="1602036"/>
            <a:ext cx="502919" cy="45719"/>
            <a:chOff x="1985011" y="1602036"/>
            <a:chExt cx="502919" cy="45719"/>
          </a:xfrm>
          <a:solidFill>
            <a:schemeClr val="accent1">
              <a:lumMod val="60000"/>
              <a:lumOff val="40000"/>
            </a:schemeClr>
          </a:solidFill>
        </p:grpSpPr>
        <p:sp>
          <p:nvSpPr>
            <p:cNvPr id="1049314" name="Oval 12"/>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315" name="Oval 13"/>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316" name="Oval 14"/>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317" name="Oval 15"/>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78" name="Group 2"/>
          <p:cNvGrpSpPr/>
          <p:nvPr userDrawn="1"/>
        </p:nvGrpSpPr>
        <p:grpSpPr>
          <a:xfrm>
            <a:off x="6656071" y="3518606"/>
            <a:ext cx="502919" cy="45719"/>
            <a:chOff x="6656071" y="3518606"/>
            <a:chExt cx="502919" cy="45719"/>
          </a:xfrm>
          <a:solidFill>
            <a:schemeClr val="accent4">
              <a:lumMod val="60000"/>
              <a:lumOff val="40000"/>
            </a:schemeClr>
          </a:solidFill>
        </p:grpSpPr>
        <p:sp>
          <p:nvSpPr>
            <p:cNvPr id="1049318" name="Oval 8"/>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319" name="Oval 9"/>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320" name="Oval 10"/>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321" name="Oval 11"/>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049322" name="Text Placeholder 16"/>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79" name="Picture 3" descr="Background pattern  Description automatically generated"/>
          <p:cNvPicPr>
            <a:picLocks noChangeAspect="1"/>
          </p:cNvPicPr>
          <p:nvPr userDrawn="1"/>
        </p:nvPicPr>
        <p:blipFill rotWithShape="1">
          <a:blip r:embed="rId2">
            <a:alphaModFix amt="43000"/>
          </a:blip>
          <a:srcRect l="8234" r="8234"/>
          <a:stretch>
            <a:fillRect/>
          </a:stretch>
        </p:blipFill>
        <p:spPr>
          <a:xfrm>
            <a:off x="0" y="0"/>
            <a:ext cx="9144001" cy="5143500"/>
          </a:xfrm>
          <a:prstGeom prst="rect">
            <a:avLst/>
          </a:prstGeom>
        </p:spPr>
      </p:pic>
      <p:pic>
        <p:nvPicPr>
          <p:cNvPr id="2097180"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sp>
        <p:nvSpPr>
          <p:cNvPr id="1048690" name="Rectangle 8"/>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048691" name="Text Placeholder 16"/>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048692" name="Text Placeholder 16"/>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146"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1049147" name="Rectangle 6"/>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41" name="Picture 5"/>
          <p:cNvPicPr>
            <a:picLocks noChangeAspect="1"/>
          </p:cNvPicPr>
          <p:nvPr userDrawn="1"/>
        </p:nvPicPr>
        <p:blipFill rotWithShape="1">
          <a:blip r:embed="rId2"/>
          <a:srcRect l="6269" r="24764"/>
          <a:stretch>
            <a:fillRect/>
          </a:stretch>
        </p:blipFill>
        <p:spPr>
          <a:xfrm>
            <a:off x="0" y="1166968"/>
            <a:ext cx="4113765" cy="3976529"/>
          </a:xfrm>
          <a:prstGeom prst="rect">
            <a:avLst/>
          </a:prstGeom>
          <a:ln w="28575">
            <a:noFill/>
          </a:ln>
        </p:spPr>
      </p:pic>
      <p:pic>
        <p:nvPicPr>
          <p:cNvPr id="2097242"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grpSp>
        <p:nvGrpSpPr>
          <p:cNvPr id="331" name="Group 7"/>
          <p:cNvGrpSpPr/>
          <p:nvPr userDrawn="1"/>
        </p:nvGrpSpPr>
        <p:grpSpPr>
          <a:xfrm>
            <a:off x="724005" y="301093"/>
            <a:ext cx="2665754" cy="542340"/>
            <a:chOff x="5567543" y="349969"/>
            <a:chExt cx="2665754" cy="542340"/>
          </a:xfrm>
        </p:grpSpPr>
        <p:sp>
          <p:nvSpPr>
            <p:cNvPr id="1049148" name="Google Shape;152;p215"/>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3145796" name="Google Shape;131;p215"/>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049149" name="Text Placeholder 16"/>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698"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1049699" name="Rectangle 6"/>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19" name="Picture 5"/>
          <p:cNvPicPr>
            <a:picLocks noChangeAspect="1"/>
          </p:cNvPicPr>
          <p:nvPr userDrawn="1"/>
        </p:nvPicPr>
        <p:blipFill rotWithShape="1">
          <a:blip r:embed="rId2"/>
          <a:srcRect l="6269" r="24764"/>
          <a:stretch>
            <a:fillRect/>
          </a:stretch>
        </p:blipFill>
        <p:spPr>
          <a:xfrm>
            <a:off x="0" y="1166968"/>
            <a:ext cx="4113765" cy="3976529"/>
          </a:xfrm>
          <a:prstGeom prst="rect">
            <a:avLst/>
          </a:prstGeom>
          <a:ln w="28575">
            <a:noFill/>
          </a:ln>
        </p:spPr>
      </p:pic>
      <p:sp>
        <p:nvSpPr>
          <p:cNvPr id="1049700" name="Rectangle 2"/>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20" name="Picture 11" descr="Shape  Description automatically generated with low confidence"/>
          <p:cNvPicPr>
            <a:picLocks noChangeAspect="1"/>
          </p:cNvPicPr>
          <p:nvPr userDrawn="1"/>
        </p:nvPicPr>
        <p:blipFill>
          <a:blip r:embed="rId3"/>
          <a:stretch>
            <a:fillRect/>
          </a:stretch>
        </p:blipFill>
        <p:spPr>
          <a:xfrm>
            <a:off x="0" y="0"/>
            <a:ext cx="9144000" cy="5143500"/>
          </a:xfrm>
          <a:prstGeom prst="rect">
            <a:avLst/>
          </a:prstGeom>
        </p:spPr>
      </p:pic>
      <p:grpSp>
        <p:nvGrpSpPr>
          <p:cNvPr id="491" name="Group 7"/>
          <p:cNvGrpSpPr/>
          <p:nvPr userDrawn="1"/>
        </p:nvGrpSpPr>
        <p:grpSpPr>
          <a:xfrm>
            <a:off x="724005" y="301093"/>
            <a:ext cx="2665754" cy="542340"/>
            <a:chOff x="5567543" y="349969"/>
            <a:chExt cx="2665754" cy="542340"/>
          </a:xfrm>
        </p:grpSpPr>
        <p:sp>
          <p:nvSpPr>
            <p:cNvPr id="1049701" name="Google Shape;152;p215"/>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3145865" name="Google Shape;131;p215"/>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049702" name="Text Placeholder 16"/>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8975"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1048976" name="Rectangle 6"/>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25"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cxnSp>
        <p:nvCxnSpPr>
          <p:cNvPr id="3145769" name="Google Shape;131;p215"/>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8977" name="Text Placeholder 16"/>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8" name="Picture Placeholder 5"/>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048979" name="Text Placeholder 16"/>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534"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1049535" name="Rectangle 6"/>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536" name="Rectangle 2"/>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01" name="Picture 12"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9537" name="Text Placeholder 16"/>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38" name="Picture Placeholder 5"/>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145845" name="Google Shape;131;p215"/>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9539" name="Text Placeholder 16"/>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1049540" name="Google Shape;45;p35"/>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302"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9541" name="Google Shape;47;p35"/>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1049542" name="Google Shape;48;p35"/>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1049543" name="Google Shape;49;p35"/>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9544" name="Google Shape;50;p3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45" name="Text Placeholder 16"/>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366" name="Rectangle 6"/>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70" name="Picture 11"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9367" name="Text Placeholder 16"/>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68" name="Picture Placeholder 5"/>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145825" name="Google Shape;131;p215"/>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9369" name="Text Placeholder 16"/>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694" name="Rectangle 6"/>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18" name="Picture 12"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9695" name="Text Placeholder 16"/>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96" name="Picture Placeholder 5"/>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145864" name="Google Shape;131;p215"/>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9697" name="Text Placeholder 16"/>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52"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286" name="Rectangle 5"/>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049287" name="Text Placeholder 16"/>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049288" name="Text Placeholder 16"/>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2097253" name="Graphic 4"/>
          <p:cNvPicPr>
            <a:picLocks noChangeAspect="1"/>
          </p:cNvPicPr>
          <p:nvPr userDrawn="1"/>
        </p:nvPicPr>
        <p:blipFill rotWithShape="1">
          <a:blip r:embed="rId3"/>
          <a:srcRect l="11600" t="10539" r="7406" b="2262"/>
          <a:stretch>
            <a:fillRect/>
          </a:stretch>
        </p:blipFill>
        <p:spPr>
          <a:xfrm flipH="1">
            <a:off x="4961317" y="472968"/>
            <a:ext cx="3982986" cy="4288221"/>
          </a:xfrm>
          <a:prstGeom prst="rect">
            <a:avLst/>
          </a:prstGeom>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77"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669" name="Rectangle 5"/>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048670" name="Text Placeholder 16"/>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048671" name="Text Placeholder 16"/>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2097178" name="Graphic 4"/>
          <p:cNvPicPr>
            <a:picLocks noChangeAspect="1"/>
          </p:cNvPicPr>
          <p:nvPr userDrawn="1"/>
        </p:nvPicPr>
        <p:blipFill rotWithShape="1">
          <a:blip r:embed="rId3"/>
          <a:srcRect l="11600" t="10539" r="7406" b="2262"/>
          <a:stretch>
            <a:fillRect/>
          </a:stretch>
        </p:blipFill>
        <p:spPr>
          <a:xfrm flipH="1">
            <a:off x="4961317" y="472968"/>
            <a:ext cx="3982986" cy="4288221"/>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401" name="Rectangle 13"/>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97274"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402" name="Rectangle: Rounded Corners 21"/>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403" name="Rectangle 20"/>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404" name="Google Shape;41;p34"/>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05" name="Picture Placeholder 5"/>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097202"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pic>
        <p:nvPicPr>
          <p:cNvPr id="2097203" name="Graphic 4"/>
          <p:cNvPicPr>
            <a:picLocks noChangeAspect="1"/>
          </p:cNvPicPr>
          <p:nvPr userDrawn="1"/>
        </p:nvPicPr>
        <p:blipFill rotWithShape="1">
          <a:blip r:embed="rId3"/>
          <a:srcRect l="16487" t="8800" r="16531" b="52399"/>
          <a:stretch>
            <a:fillRect/>
          </a:stretch>
        </p:blipFill>
        <p:spPr>
          <a:xfrm>
            <a:off x="1035361" y="596414"/>
            <a:ext cx="7073279" cy="4097293"/>
          </a:xfrm>
          <a:prstGeom prst="rect">
            <a:avLst/>
          </a:prstGeom>
        </p:spPr>
      </p:pic>
      <p:sp>
        <p:nvSpPr>
          <p:cNvPr id="1048818" name="Text Placeholder 16"/>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531" name="Google Shape;26;p33"/>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2097299" name="Google Shape;27;p33"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4000" cy="5143500"/>
          </a:xfrm>
          <a:prstGeom prst="rect">
            <a:avLst/>
          </a:prstGeom>
          <a:noFill/>
          <a:ln>
            <a:noFill/>
          </a:ln>
        </p:spPr>
      </p:pic>
      <p:pic>
        <p:nvPicPr>
          <p:cNvPr id="2097300" name="Google Shape;28;p33" descr="Graphical user interface  Description automatically generated with low confidence"/>
          <p:cNvPicPr preferRelativeResize="0">
            <a:picLocks/>
          </p:cNvPicPr>
          <p:nvPr userDrawn="1"/>
        </p:nvPicPr>
        <p:blipFill rotWithShape="1">
          <a:blip r:embed="rId3">
            <a:alphaModFix/>
          </a:blip>
          <a:srcRect/>
          <a:stretch>
            <a:fillRect/>
          </a:stretch>
        </p:blipFill>
        <p:spPr>
          <a:xfrm>
            <a:off x="652061" y="192491"/>
            <a:ext cx="7839878" cy="4758519"/>
          </a:xfrm>
          <a:prstGeom prst="rect">
            <a:avLst/>
          </a:prstGeom>
          <a:noFill/>
          <a:ln>
            <a:noFill/>
          </a:ln>
        </p:spPr>
      </p:pic>
      <p:sp>
        <p:nvSpPr>
          <p:cNvPr id="1049532" name="Google Shape;29;p33"/>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cxnSp>
        <p:nvCxnSpPr>
          <p:cNvPr id="3145840" name="Google Shape;30;p33"/>
          <p:cNvCxnSpPr>
            <a:cxnSpLocks/>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145841" name="Google Shape;31;p33"/>
          <p:cNvCxnSpPr>
            <a:cxnSpLocks/>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42" name="Google Shape;32;p33"/>
          <p:cNvCxnSpPr>
            <a:cxnSpLocks/>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43" name="Google Shape;33;p33"/>
          <p:cNvCxnSpPr>
            <a:cxnSpLocks/>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44" name="Google Shape;34;p33"/>
          <p:cNvCxnSpPr>
            <a:cxnSpLocks/>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049533" name="Google Shape;35;p33"/>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8926" name="Google Shape;82;p38"/>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218" name="Google Shape;27;p33"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4000" cy="5143500"/>
          </a:xfrm>
          <a:prstGeom prst="rect">
            <a:avLst/>
          </a:prstGeom>
          <a:noFill/>
          <a:ln>
            <a:noFill/>
          </a:ln>
        </p:spPr>
      </p:pic>
      <p:pic>
        <p:nvPicPr>
          <p:cNvPr id="2097219" name="Google Shape;84;p38" descr="A picture containing text, vector graphics, toy, doll  Description automatically generated"/>
          <p:cNvPicPr preferRelativeResize="0">
            <a:picLocks/>
          </p:cNvPicPr>
          <p:nvPr userDrawn="1"/>
        </p:nvPicPr>
        <p:blipFill rotWithShape="1">
          <a:blip r:embed="rId3">
            <a:alphaModFix/>
          </a:blip>
          <a:srcRect/>
          <a:stretch>
            <a:fillRect/>
          </a:stretch>
        </p:blipFill>
        <p:spPr>
          <a:xfrm>
            <a:off x="1145672" y="987084"/>
            <a:ext cx="2215127" cy="3457594"/>
          </a:xfrm>
          <a:prstGeom prst="rect">
            <a:avLst/>
          </a:prstGeom>
          <a:noFill/>
          <a:ln>
            <a:noFill/>
          </a:ln>
        </p:spPr>
      </p:pic>
      <p:sp>
        <p:nvSpPr>
          <p:cNvPr id="1048927" name="Google Shape;85;p38"/>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569" name="Google Shape;87;p39"/>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307" name="Google Shape;27;p33"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4000" cy="5143500"/>
          </a:xfrm>
          <a:prstGeom prst="rect">
            <a:avLst/>
          </a:prstGeom>
          <a:noFill/>
          <a:ln>
            <a:noFill/>
          </a:ln>
        </p:spPr>
      </p:pic>
      <p:grpSp>
        <p:nvGrpSpPr>
          <p:cNvPr id="445" name="Group 14"/>
          <p:cNvGrpSpPr/>
          <p:nvPr userDrawn="1"/>
        </p:nvGrpSpPr>
        <p:grpSpPr>
          <a:xfrm>
            <a:off x="3907491" y="3547977"/>
            <a:ext cx="1329018" cy="71718"/>
            <a:chOff x="3907491" y="3547977"/>
            <a:chExt cx="1329018" cy="71718"/>
          </a:xfrm>
        </p:grpSpPr>
        <p:sp>
          <p:nvSpPr>
            <p:cNvPr id="1049570" name="Google Shape;90;p39"/>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71" name="Google Shape;91;p39"/>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72" name="Google Shape;92;p39"/>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73" name="Google Shape;93;p39"/>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74" name="Google Shape;94;p39"/>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75" name="Google Shape;95;p39"/>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76" name="Google Shape;96;p39"/>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77" name="Google Shape;97;p39"/>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78" name="Google Shape;98;p39"/>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79" name="Google Shape;99;p39"/>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049580" name="Google Shape;100;p39"/>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211" name="Google Shape;87;p39"/>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247" name="Google Shape;27;p33"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4000" cy="5143500"/>
          </a:xfrm>
          <a:prstGeom prst="rect">
            <a:avLst/>
          </a:prstGeom>
          <a:noFill/>
          <a:ln>
            <a:noFill/>
          </a:ln>
        </p:spPr>
      </p:pic>
      <p:grpSp>
        <p:nvGrpSpPr>
          <p:cNvPr id="344" name="Google Shape;89;p39"/>
          <p:cNvGrpSpPr/>
          <p:nvPr userDrawn="1"/>
        </p:nvGrpSpPr>
        <p:grpSpPr>
          <a:xfrm>
            <a:off x="3907491" y="3547977"/>
            <a:ext cx="1329018" cy="71718"/>
            <a:chOff x="3837640" y="2865532"/>
            <a:chExt cx="1329018" cy="71718"/>
          </a:xfrm>
        </p:grpSpPr>
        <p:sp>
          <p:nvSpPr>
            <p:cNvPr id="1049212" name="Google Shape;90;p39"/>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3" name="Google Shape;91;p39"/>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4" name="Google Shape;92;p39"/>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5" name="Google Shape;93;p39"/>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6" name="Google Shape;94;p39"/>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7" name="Google Shape;95;p39"/>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8" name="Google Shape;96;p39"/>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9" name="Google Shape;97;p39"/>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20" name="Google Shape;98;p39"/>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21" name="Google Shape;99;p39"/>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049222" name="Google Shape;100;p39"/>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5.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7" name="Text Placeholder 1"/>
          <p:cNvSpPr>
            <a:spLocks noGrp="1"/>
          </p:cNvSpPr>
          <p:nvPr>
            <p:ph type="body" sz="quarter" idx="11"/>
          </p:nvPr>
        </p:nvSpPr>
        <p:spPr>
          <a:xfrm>
            <a:off x="261255" y="2640951"/>
            <a:ext cx="3689422" cy="890040"/>
          </a:xfrm>
        </p:spPr>
        <p:txBody>
          <a:bodyPr/>
          <a:lstStyle/>
          <a:p>
            <a:r>
              <a:rPr lang="en-US" dirty="0"/>
              <a:t>SRS DOCUMENT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Title 1"/>
          <p:cNvSpPr>
            <a:spLocks noGrp="1"/>
          </p:cNvSpPr>
          <p:nvPr>
            <p:ph type="body" sz="quarter" idx="13"/>
          </p:nvPr>
        </p:nvSpPr>
        <p:spPr>
          <a:xfrm>
            <a:off x="144462" y="682282"/>
            <a:ext cx="4540079" cy="3995225"/>
          </a:xfrm>
        </p:spPr>
        <p:txBody>
          <a:bodyPr>
            <a:normAutofit fontScale="78214" lnSpcReduction="20000"/>
          </a:bodyPr>
          <a:lstStyle/>
          <a:p>
            <a:pPr marL="0" indent="0">
              <a:buNone/>
            </a:pPr>
            <a:r>
              <a:rPr lang="en-US" dirty="0"/>
              <a:t>3. External Interface Requirements</a:t>
            </a:r>
          </a:p>
          <a:p>
            <a:pPr marL="0" indent="0">
              <a:buNone/>
            </a:pPr>
            <a:r>
              <a:rPr lang="en-US" dirty="0"/>
              <a:t>        </a:t>
            </a:r>
          </a:p>
          <a:p>
            <a:pPr marL="0" indent="0">
              <a:buNone/>
            </a:pPr>
            <a:r>
              <a:rPr lang="en-US" dirty="0"/>
              <a:t>3.1 User Interfaces</a:t>
            </a:r>
          </a:p>
          <a:p>
            <a:r>
              <a:rPr lang="en-US" dirty="0"/>
              <a:t>The website will be accessed by standard users via a web browser. As a result, it must have a login page where users can log in. Those who are first-time users must fill out registration information. After logging in, the user will see his profile and the wall, which contains posts shared by the user's friends. On his home page, the user can log out, search for people, and change any of his personal settings. Along the wall, a daily promotional page will be displayed.</a:t>
            </a:r>
          </a:p>
          <a:p>
            <a:endParaRPr lang="en-US" dirty="0"/>
          </a:p>
          <a:p>
            <a:pPr marL="0" indent="0">
              <a:buNone/>
            </a:pPr>
            <a:r>
              <a:rPr lang="en-US" dirty="0"/>
              <a:t>3.2 Hardware Interfaces</a:t>
            </a:r>
          </a:p>
          <a:p>
            <a:r>
              <a:rPr lang="en-US" dirty="0"/>
              <a:t>N/A</a:t>
            </a:r>
          </a:p>
          <a:p>
            <a:endParaRPr lang="en-US" dirty="0"/>
          </a:p>
          <a:p>
            <a:pPr marL="0" indent="0">
              <a:buNone/>
            </a:pPr>
            <a:r>
              <a:rPr lang="en-US" dirty="0"/>
              <a:t>3.3 Software Interfaces</a:t>
            </a:r>
          </a:p>
          <a:p>
            <a:pPr marL="0" indent="0">
              <a:buNone/>
            </a:pPr>
            <a:endParaRPr lang="en-US" dirty="0"/>
          </a:p>
          <a:p>
            <a:pPr marL="0" indent="0">
              <a:buNone/>
            </a:pPr>
            <a:r>
              <a:rPr lang="en-US" dirty="0"/>
              <a:t>1. E-mail Interface</a:t>
            </a:r>
          </a:p>
          <a:p>
            <a:r>
              <a:rPr lang="en-US" dirty="0"/>
              <a:t>To send emails to the specified </a:t>
            </a:r>
            <a:r>
              <a:rPr lang="en-US" dirty="0" err="1"/>
              <a:t>user,this</a:t>
            </a:r>
            <a:r>
              <a:rPr lang="en-US" dirty="0"/>
              <a:t> interface make use of third-party To send emails to the specified user, this interface makes use of third-party SMTP/POP services. This service will notify the user of required actions via a traditional medium.</a:t>
            </a:r>
          </a:p>
          <a:p>
            <a:pPr marL="0" indent="0">
              <a:buNone/>
            </a:pPr>
            <a:endParaRPr lang="en-US" dirty="0"/>
          </a:p>
          <a:p>
            <a:pPr marL="0" indent="0">
              <a:buNone/>
            </a:pPr>
            <a:r>
              <a:rPr lang="en-US" dirty="0"/>
              <a:t>2. Captcha Service Interface</a:t>
            </a:r>
          </a:p>
          <a:p>
            <a:r>
              <a:rPr lang="en-US" dirty="0"/>
              <a:t>    Captcha services will be used for human identification.</a:t>
            </a:r>
          </a:p>
          <a:p>
            <a:pPr marL="0" indent="0">
              <a:buNone/>
            </a:pPr>
            <a:endParaRPr lang="en-US" dirty="0"/>
          </a:p>
          <a:p>
            <a:pPr marL="0" indent="0">
              <a:buNone/>
            </a:pPr>
            <a:r>
              <a:rPr lang="en-US" dirty="0"/>
              <a:t>3.4Communications Interfaces</a:t>
            </a:r>
          </a:p>
          <a:p>
            <a:r>
              <a:rPr lang="en-US" dirty="0"/>
              <a:t>     The social networking website is based on HTTPS .Moreover TCP/IP is used for chatting functionality.</a:t>
            </a:r>
          </a:p>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Text Placeholder 2"/>
          <p:cNvSpPr>
            <a:spLocks noGrp="1"/>
          </p:cNvSpPr>
          <p:nvPr>
            <p:ph type="body" sz="quarter" idx="13"/>
          </p:nvPr>
        </p:nvSpPr>
        <p:spPr>
          <a:xfrm>
            <a:off x="144710" y="654148"/>
            <a:ext cx="4589067" cy="4023360"/>
          </a:xfrm>
        </p:spPr>
        <p:txBody>
          <a:bodyPr/>
          <a:lstStyle/>
          <a:p>
            <a:pPr algn="just">
              <a:lnSpc>
                <a:spcPct val="107000"/>
              </a:lnSpc>
              <a:spcAft>
                <a:spcPts val="80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4..SYSTEM FEATURES: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The functional specifications or options rendered by this website are characterized by system features. It is the most ethical decision for our goods.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4.1 SYSTEM FEATURE 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REGISTRATION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NO dependency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Those who are new to our website must first register. Users' account information, including name, email address, phone number, date of birth, and password, must be entered for registration purposes. To establish an account on our website, you should need to provide these details. Once this is done, our website verifies the information, and users must accept the terms and conditions of our website. The user must be 18 years of age or older. Strong password characters must include symbols, capital letters, and small letters.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Text Placeholder 2"/>
          <p:cNvSpPr>
            <a:spLocks noGrp="1"/>
          </p:cNvSpPr>
          <p:nvPr>
            <p:ph type="body" sz="quarter" idx="13"/>
          </p:nvPr>
        </p:nvSpPr>
        <p:spPr>
          <a:xfrm>
            <a:off x="95474" y="675249"/>
            <a:ext cx="4666440" cy="3981157"/>
          </a:xfrm>
        </p:spPr>
        <p:txBody>
          <a:bodyPr/>
          <a:lstStyle/>
          <a:p>
            <a:pPr marL="0" indent="0">
              <a:buNone/>
            </a:pPr>
            <a:r>
              <a:rPr lang="en-US" sz="1200" b="1" dirty="0"/>
              <a:t>4.2 System feature 2:</a:t>
            </a:r>
          </a:p>
          <a:p>
            <a:r>
              <a:rPr lang="en-US" sz="1200" b="1" dirty="0"/>
              <a:t>Depend on 4.1</a:t>
            </a:r>
          </a:p>
          <a:p>
            <a:r>
              <a:rPr lang="en-US" sz="1200" dirty="0"/>
              <a:t>The user must first register before they can log in. The email address and password must be entered to log in. The password's hash should coincide with the database's encrypted password hash. If three password attempts are unsuccessful, a captcha should show. If more than eight attempts fail, the account will be locked and the user will receive an email informing them of the failed password attempts. The user must click the unlock link in the email he received in order to unlock his account. If a user clicks the "forgot password" link, a link to reset their password should be mailed to them. Every field's input needs to be verified.</a:t>
            </a:r>
          </a:p>
          <a:p>
            <a:pPr marL="0" indent="0">
              <a:buNone/>
            </a:pPr>
            <a:r>
              <a:rPr lang="en-US" sz="1200" b="1" dirty="0"/>
              <a:t>4.3 system feature 3:</a:t>
            </a:r>
          </a:p>
          <a:p>
            <a:r>
              <a:rPr lang="en-US" sz="1200" b="1" dirty="0"/>
              <a:t>Depend on 4.2</a:t>
            </a:r>
          </a:p>
          <a:p>
            <a:r>
              <a:rPr lang="en-US" sz="1200" dirty="0"/>
              <a:t>A step in creating a user profile. User should be able to add the educational details. These fields can be left blank. To add education, a user must be logged in and have his account designated as verified. Every field's input needs to be verified.</a:t>
            </a:r>
          </a:p>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Title 1"/>
          <p:cNvSpPr>
            <a:spLocks noGrp="1"/>
          </p:cNvSpPr>
          <p:nvPr>
            <p:ph type="body" sz="quarter" idx="13"/>
          </p:nvPr>
        </p:nvSpPr>
        <p:spPr>
          <a:xfrm>
            <a:off x="144463" y="731838"/>
            <a:ext cx="4546600" cy="3938587"/>
          </a:xfrm>
        </p:spPr>
        <p:txBody>
          <a:bodyPr/>
          <a:lstStyle/>
          <a:p>
            <a:pPr marL="0" indent="0" algn="just">
              <a:lnSpc>
                <a:spcPct val="107000"/>
              </a:lnSpc>
              <a:spcAft>
                <a:spcPts val="800"/>
              </a:spcAft>
              <a:buNone/>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4.4 System features 4:</a:t>
            </a:r>
            <a:endParaRPr lang="en-IN" sz="12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Personal information</a:t>
            </a:r>
            <a:endParaRPr lang="en-IN" sz="12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Depend on 4.2</a:t>
            </a:r>
            <a:endParaRPr lang="en-IN" sz="12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Personal information about the user, such as language preference, gender, and interests, should be editable by the user. It's okay to leave these fields blank. A user cannot add personal information unless he is logged in and his account has been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recognised</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as verified. It is necessary to validate each field's input.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4.5 System features 5:</a:t>
            </a:r>
            <a:endParaRPr lang="en-IN" sz="12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Account information</a:t>
            </a:r>
            <a:endParaRPr lang="en-IN" sz="12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Depend on 4.2</a:t>
            </a:r>
            <a:endParaRPr lang="en-IN" sz="12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Name, birth date, email address, phone number, and address should all be editable by the user. The only fields that cannot be empty are the name, birth date, and email address. An logged-in user is required. Each field's entry must be verified.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5" name="Text Placeholder 7"/>
          <p:cNvSpPr txBox="1">
            <a:spLocks noGrp="1"/>
          </p:cNvSpPr>
          <p:nvPr>
            <p:ph type="body" sz="quarter" idx="13"/>
          </p:nvPr>
        </p:nvSpPr>
        <p:spPr>
          <a:xfrm>
            <a:off x="144463" y="696913"/>
            <a:ext cx="4497387" cy="3228340"/>
          </a:xfrm>
          <a:prstGeom prst="rect">
            <a:avLst/>
          </a:prstGeom>
          <a:noFill/>
        </p:spPr>
        <p:txBody>
          <a:bodyPr wrap="square">
            <a:spAutoFit/>
          </a:bodyPr>
          <a:lstStyle/>
          <a:p>
            <a:pPr marL="0" indent="0">
              <a:buNone/>
            </a:pPr>
            <a:r>
              <a:rPr lang="en-US" sz="1200" b="1" dirty="0"/>
              <a:t>4.6 System features 6:</a:t>
            </a:r>
          </a:p>
          <a:p>
            <a:r>
              <a:rPr lang="en-US" sz="1200" b="1" dirty="0"/>
              <a:t>Account information</a:t>
            </a:r>
          </a:p>
          <a:p>
            <a:r>
              <a:rPr lang="en-US" sz="1200" b="1" dirty="0"/>
              <a:t>Depends on 4.2</a:t>
            </a:r>
          </a:p>
          <a:p>
            <a:r>
              <a:rPr lang="en-US" sz="1200" dirty="0"/>
              <a:t>An account's name, birth date, email address, phone number, and address should all be editable by the user. In contrast to the other two, only the name, birthdate, and email address must be provided.</a:t>
            </a:r>
          </a:p>
          <a:p>
            <a:endParaRPr lang="en-US" sz="1200" dirty="0"/>
          </a:p>
          <a:p>
            <a:pPr marL="0" indent="0">
              <a:buNone/>
            </a:pPr>
            <a:r>
              <a:rPr lang="en-US" sz="1200" b="1" dirty="0"/>
              <a:t>4.7 System features</a:t>
            </a:r>
          </a:p>
          <a:p>
            <a:r>
              <a:rPr lang="en-US" sz="1200" b="1" dirty="0"/>
              <a:t>No Dependency </a:t>
            </a:r>
          </a:p>
          <a:p>
            <a:r>
              <a:rPr lang="en-US" sz="1200" dirty="0"/>
              <a:t>The profile photo should be user-</a:t>
            </a:r>
            <a:r>
              <a:rPr lang="en-US" sz="1200" dirty="0" err="1"/>
              <a:t>uploadable</a:t>
            </a:r>
            <a:r>
              <a:rPr lang="en-US" sz="1200" dirty="0"/>
              <a:t>. The profile photo should be at least 160px by 160px in size. This field is optional for the user. Anybody can see your profile picture.</a:t>
            </a:r>
          </a:p>
          <a:p>
            <a:pPr marL="0" indent="0">
              <a:buNone/>
            </a:pPr>
            <a:r>
              <a:rPr lang="en-US" sz="1200" b="1" dirty="0"/>
              <a:t>System Feature 4.8</a:t>
            </a:r>
          </a:p>
          <a:p>
            <a:r>
              <a:rPr lang="en-US" sz="1200" b="1" dirty="0"/>
              <a:t>Set account visibility settings</a:t>
            </a:r>
          </a:p>
          <a:p>
            <a:r>
              <a:rPr lang="en-US" sz="1200" b="1" dirty="0"/>
              <a:t>No Dependency </a:t>
            </a:r>
          </a:p>
          <a:p>
            <a:r>
              <a:rPr lang="en-US" sz="1200" dirty="0"/>
              <a:t>The user need to be able to choose whether to make account information public or private. The account information will by default be made public.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6" name="Text Placeholder 2"/>
          <p:cNvSpPr>
            <a:spLocks noGrp="1"/>
          </p:cNvSpPr>
          <p:nvPr>
            <p:ph type="body" sz="quarter" idx="13"/>
          </p:nvPr>
        </p:nvSpPr>
        <p:spPr>
          <a:xfrm>
            <a:off x="144711" y="583809"/>
            <a:ext cx="4560932" cy="4065563"/>
          </a:xfrm>
        </p:spPr>
        <p:txBody>
          <a:bodyPr/>
          <a:lstStyle/>
          <a:p>
            <a:pPr marL="0" indent="0" algn="just">
              <a:lnSpc>
                <a:spcPct val="107000"/>
              </a:lnSpc>
              <a:spcAft>
                <a:spcPts val="800"/>
              </a:spcAft>
              <a:buNone/>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System Feature 4.9</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Set personal information visibility</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No Dependency </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The user should be allowed to choose whether to make personal information public or private. The public will by default be able to see the personal information.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System Feature 4.10</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Show Profile</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Depends on 4.1 and 4.2</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Each user profile should be visible to every user who is logged in.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System Feature 4.11</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Delete Account</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Depends on 4.1 and 4.2</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p>
            <a:r>
              <a:rPr lang="en-US" sz="1100" dirty="0">
                <a:effectLst/>
                <a:latin typeface="Times New Roman" panose="02020603050405020304" pitchFamily="18" charset="0"/>
                <a:ea typeface="Calibri" panose="020F0502020204030204" pitchFamily="34" charset="0"/>
              </a:rPr>
              <a:t>The user has the option to permanently remove his account. After erased, the user will no longer appear on his list of friends. There will be a deletion of user data.</a:t>
            </a:r>
            <a:endParaRPr lang="en-IN" sz="11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ext Placeholder 2"/>
          <p:cNvSpPr>
            <a:spLocks noGrp="1"/>
          </p:cNvSpPr>
          <p:nvPr>
            <p:ph type="body" sz="quarter" idx="13"/>
          </p:nvPr>
        </p:nvSpPr>
        <p:spPr>
          <a:xfrm>
            <a:off x="0" y="717452"/>
            <a:ext cx="4656405" cy="4002259"/>
          </a:xfrm>
        </p:spPr>
        <p:txBody>
          <a:bodyPr/>
          <a:lstStyle/>
          <a:p>
            <a:pPr marL="0" indent="0" algn="just">
              <a:lnSpc>
                <a:spcPct val="107000"/>
              </a:lnSpc>
              <a:spcAft>
                <a:spcPts val="800"/>
              </a:spcAft>
              <a:buNone/>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System Feature 4.12</a:t>
            </a:r>
            <a:endParaRPr lang="en-IN" sz="1100"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Add Friend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Depends on 4.1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The ability to friend other users should be available to registered users. To those who have already registered, users can send friend requests. A user may look up a friend among the users who have registered and then send that person a friend request.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System Feature 4.13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Accept/Ignore Friend Request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Depends on 4.12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A user should be given the choice of accepting or rejecting a friend request if they receive one from another user. The requester is added to the acceptor's friends list if the user chooses to accept the friend request. The request is deleted from the request receiver's queue if the user choose to ignore it, but the sender continues to perceive the request's status as "request sent."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Text Placeholder 2"/>
          <p:cNvSpPr>
            <a:spLocks noGrp="1"/>
          </p:cNvSpPr>
          <p:nvPr>
            <p:ph type="body" sz="quarter" idx="13"/>
          </p:nvPr>
        </p:nvSpPr>
        <p:spPr>
          <a:xfrm>
            <a:off x="0" y="618978"/>
            <a:ext cx="4839285" cy="4009293"/>
          </a:xfrm>
        </p:spPr>
        <p:txBody>
          <a:bodyPr/>
          <a:lstStyle/>
          <a:p>
            <a:pPr marL="0" indent="0" algn="just">
              <a:lnSpc>
                <a:spcPct val="107000"/>
              </a:lnSpc>
              <a:spcAft>
                <a:spcPts val="800"/>
              </a:spcAft>
              <a:buNone/>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System Feature 4.14</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Delete Friend</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Depends on 4.12 and 4.1</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Any enrolled user should have the option to remove any existing friends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System Feature 4.15</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        List Friends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Depends on 4.1,4.2 and 4.12</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 button to view the friends of the currently active user profile should be available to the user whenever they are on any profile page. The user can have a large number of friends, but only 20 can be seen at once. If the user has more friends than that, paging will be used to display additional friends.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Text Placeholder 2"/>
          <p:cNvSpPr>
            <a:spLocks noGrp="1"/>
          </p:cNvSpPr>
          <p:nvPr>
            <p:ph type="body" sz="quarter" idx="13"/>
          </p:nvPr>
        </p:nvSpPr>
        <p:spPr>
          <a:xfrm>
            <a:off x="144711" y="689318"/>
            <a:ext cx="4575000" cy="3981156"/>
          </a:xfrm>
        </p:spPr>
        <p:txBody>
          <a:bodyPr/>
          <a:lstStyle/>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System Feature 4.16</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Search User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Depends on 4.3</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user should be able to look up friends who might have registered on the website. When a user types in a friend's name and clicks search, all of the site's users who share that name are listed in the search results. The maximum number of search results that can be displayed at once is 20, and paging is used to display more results.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System Feature 4.17</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Invite Friend</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Depends on 4.1 and 4.3</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More friends should be able to join the social network by being invited by the user. The user will have the choice to enter the invitee's email address. One buddy can be invited at a time by the user.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Text Placeholder 2"/>
          <p:cNvSpPr>
            <a:spLocks noGrp="1"/>
          </p:cNvSpPr>
          <p:nvPr>
            <p:ph type="body" sz="quarter" idx="13"/>
          </p:nvPr>
        </p:nvSpPr>
        <p:spPr>
          <a:xfrm>
            <a:off x="144711" y="626012"/>
            <a:ext cx="4553898" cy="4002259"/>
          </a:xfrm>
        </p:spPr>
        <p:txBody>
          <a:bodyPr/>
          <a:lstStyle/>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System Feature 4.18</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Post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Depends on 4.2</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Those who have registered can share posts with their friends. Only plain English material with a character limit of 500 may be posted. When the user clicks the POST button, the post should be visible to him and his friends. The user can put it in the allocated text field.</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System Feature 4.19</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Remove post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Depends on 4.2 and 4.18</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Times New Roman" panose="02020603050405020304" pitchFamily="18" charset="0"/>
                <a:ea typeface="Calibri" panose="020F0502020204030204" pitchFamily="34" charset="0"/>
              </a:rPr>
              <a:t>A posted message can be deleted by the user. The post should no longer be viewable on the user's or his friends' profiles after being deleted. A post's deletion should also eliminate all of its related comments</a:t>
            </a:r>
            <a:endParaRPr lang="en-IN"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2" name="Text Placeholder 1"/>
          <p:cNvSpPr>
            <a:spLocks noGrp="1"/>
          </p:cNvSpPr>
          <p:nvPr>
            <p:ph type="body" idx="1"/>
          </p:nvPr>
        </p:nvSpPr>
        <p:spPr>
          <a:xfrm>
            <a:off x="135732" y="756211"/>
            <a:ext cx="4436269" cy="438150"/>
          </a:xfrm>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Prepared by</a:t>
            </a:r>
            <a:endParaRPr lang="en-IN" dirty="0"/>
          </a:p>
        </p:txBody>
      </p:sp>
      <p:sp>
        <p:nvSpPr>
          <p:cNvPr id="1048583" name="Text Placeholder 2"/>
          <p:cNvSpPr>
            <a:spLocks noGrp="1"/>
          </p:cNvSpPr>
          <p:nvPr>
            <p:ph type="body" idx="2"/>
          </p:nvPr>
        </p:nvSpPr>
        <p:spPr>
          <a:xfrm>
            <a:off x="135732" y="1310017"/>
            <a:ext cx="4265186" cy="2023897"/>
          </a:xfrm>
        </p:spPr>
        <p:txBody>
          <a:bodyPr>
            <a:normAutofit lnSpcReduction="10000"/>
          </a:bodyPr>
          <a:lstStyle/>
          <a:p>
            <a:pPr>
              <a:lnSpc>
                <a:spcPct val="107000"/>
              </a:lnSpc>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Sandhiya.J</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211520205124</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Sandhiya.R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211520205125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Sushmethaa.T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211520205159</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Yoga Priya            211520205175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1048584" name="Title 3"/>
          <p:cNvSpPr>
            <a:spLocks noGrp="1"/>
          </p:cNvSpPr>
          <p:nvPr>
            <p:ph type="title"/>
          </p:nvPr>
        </p:nvSpPr>
        <p:spPr>
          <a:xfrm>
            <a:off x="135731" y="202405"/>
            <a:ext cx="7886700" cy="553806"/>
          </a:xfrm>
        </p:spPr>
        <p:txBody>
          <a:bodyPr>
            <a:noAutofit/>
          </a:bodyPr>
          <a:lstStyle/>
          <a:p>
            <a:r>
              <a:rPr lang="en-US" sz="1800" dirty="0"/>
              <a:t>                                           NEW MEDIA WEBSITE (SOCIAL NETWORKING)</a:t>
            </a:r>
            <a:endParaRPr lang="en-IN"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1" name="Text Placeholder 2"/>
          <p:cNvSpPr>
            <a:spLocks noGrp="1"/>
          </p:cNvSpPr>
          <p:nvPr>
            <p:ph type="body" sz="quarter" idx="13"/>
          </p:nvPr>
        </p:nvSpPr>
        <p:spPr>
          <a:xfrm>
            <a:off x="144710" y="696352"/>
            <a:ext cx="4427289" cy="4058528"/>
          </a:xfrm>
        </p:spPr>
        <p:txBody>
          <a:bodyPr/>
          <a:lstStyle/>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System Feature 4.20</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Comment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Depends on 4.3 and 4.18</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user has the option to leave a remark with his thoughts on each post that is available to him. The remark can only be 500 characters long and must only contain text. The user can leave a remark by typing in the text box that is located beneath the post.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System Feature 4.21</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Delete Comment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Depends on 4.2 and 4.20</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 user has the ability to remove comments they have posted or ones they have written. A user can notice a delete link next to the comment to delete a post that he is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authorised</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to delete.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ext Placeholder 2"/>
          <p:cNvSpPr>
            <a:spLocks noGrp="1"/>
          </p:cNvSpPr>
          <p:nvPr>
            <p:ph type="body" sz="quarter" idx="13"/>
          </p:nvPr>
        </p:nvSpPr>
        <p:spPr>
          <a:xfrm>
            <a:off x="-1" y="732784"/>
            <a:ext cx="4621237" cy="3677931"/>
          </a:xfrm>
        </p:spPr>
        <p:txBody>
          <a:bodyPr/>
          <a:lstStyle/>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System Feature 4.22</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Chat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Depends on 4.2</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Each person in the friend list who is online should be allowed to start a conversation with the user. The chat message must be forwarded to the designated user, and the other user must comprehend without difficulty that the chat has been established. Users on the friend list who are online should be allowed to send messages to the user. Consequently, a two-way conversation can be completed by the receiving entity sending a message back to the sender. The message's length is limited to 250 characters.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System Feature 4.23</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Advertisement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Depends on 4.2</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user ought to be able to see the adverts that are shown next to his wall. It ought to be possible for users to publish ads.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Text Placeholder 2"/>
          <p:cNvSpPr>
            <a:spLocks noGrp="1"/>
          </p:cNvSpPr>
          <p:nvPr>
            <p:ph type="body" sz="quarter" idx="13"/>
          </p:nvPr>
        </p:nvSpPr>
        <p:spPr>
          <a:xfrm>
            <a:off x="144711" y="762000"/>
            <a:ext cx="4483436" cy="3874168"/>
          </a:xfrm>
        </p:spPr>
        <p:txBody>
          <a:bodyPr/>
          <a:lstStyle/>
          <a:p>
            <a:r>
              <a:rPr lang="en-US" dirty="0"/>
              <a:t>5.MODELS:</a:t>
            </a:r>
          </a:p>
          <a:p>
            <a:r>
              <a:rPr lang="en-US" dirty="0"/>
              <a:t>Lexicon:</a:t>
            </a:r>
          </a:p>
          <a:p>
            <a:r>
              <a:rPr lang="en-US" dirty="0"/>
              <a:t>•	Graphical User Interface</a:t>
            </a:r>
          </a:p>
          <a:p>
            <a:r>
              <a:rPr lang="en-US" dirty="0"/>
              <a:t>•	Local area network</a:t>
            </a:r>
          </a:p>
          <a:p>
            <a:endParaRPr lang="en-IN" dirty="0"/>
          </a:p>
        </p:txBody>
      </p:sp>
      <p:pic>
        <p:nvPicPr>
          <p:cNvPr id="2097160" name="Picture 18"/>
          <p:cNvPicPr>
            <a:picLocks noChangeAspect="1"/>
          </p:cNvPicPr>
          <p:nvPr/>
        </p:nvPicPr>
        <p:blipFill>
          <a:blip r:embed="rId2"/>
          <a:stretch>
            <a:fillRect/>
          </a:stretch>
        </p:blipFill>
        <p:spPr>
          <a:xfrm>
            <a:off x="418394" y="1828800"/>
            <a:ext cx="3495880" cy="2614864"/>
          </a:xfrm>
          <a:prstGeom prst="rect">
            <a:avLst/>
          </a:prstGeom>
        </p:spPr>
      </p:pic>
      <p:sp>
        <p:nvSpPr>
          <p:cNvPr id="1048614" name="Cylinder 19"/>
          <p:cNvSpPr/>
          <p:nvPr/>
        </p:nvSpPr>
        <p:spPr>
          <a:xfrm>
            <a:off x="1507957" y="1828800"/>
            <a:ext cx="1114927" cy="393032"/>
          </a:xfrm>
          <a:prstGeom prst="can">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a:effectLst/>
                <a:latin typeface="Algerian" panose="04020705040A02060702" pitchFamily="82" charset="0"/>
                <a:ea typeface="Calibri" panose="020F0502020204030204" pitchFamily="34" charset="0"/>
                <a:cs typeface="Times New Roman" panose="02020603050405020304" pitchFamily="18" charset="0"/>
              </a:rPr>
              <a:t>Database</a:t>
            </a:r>
            <a:endParaRPr lang="en-IN" sz="1100">
              <a:effectLst/>
              <a:ea typeface="Calibri" panose="020F0502020204030204" pitchFamily="34"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5" name="Text Placeholder 2"/>
          <p:cNvSpPr>
            <a:spLocks noGrp="1"/>
          </p:cNvSpPr>
          <p:nvPr>
            <p:ph type="body" sz="quarter" idx="13"/>
          </p:nvPr>
        </p:nvSpPr>
        <p:spPr>
          <a:xfrm>
            <a:off x="144710" y="705854"/>
            <a:ext cx="4427289" cy="3866146"/>
          </a:xfrm>
        </p:spPr>
        <p:txBody>
          <a:bodyPr/>
          <a:lstStyle/>
          <a:p>
            <a:pPr algn="just">
              <a:lnSpc>
                <a:spcPct val="115000"/>
              </a:lnSpc>
              <a:spcAft>
                <a:spcPts val="10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6. </a:t>
            </a:r>
            <a:r>
              <a:rPr lang="en-IN" sz="1200" b="1" dirty="0" err="1">
                <a:effectLst/>
                <a:latin typeface="Times New Roman" panose="02020603050405020304" pitchFamily="18" charset="0"/>
                <a:ea typeface="Calibri" panose="020F0502020204030204" pitchFamily="34" charset="0"/>
                <a:cs typeface="Times New Roman" panose="02020603050405020304" pitchFamily="18" charset="0"/>
              </a:rPr>
              <a:t>Nonfunctional</a:t>
            </a: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200" b="1" dirty="0" err="1">
                <a:effectLst/>
                <a:latin typeface="Times New Roman" panose="02020603050405020304" pitchFamily="18" charset="0"/>
                <a:ea typeface="Calibri" panose="020F0502020204030204" pitchFamily="34" charset="0"/>
                <a:cs typeface="Times New Roman" panose="02020603050405020304" pitchFamily="18" charset="0"/>
              </a:rPr>
              <a:t>Reuirements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6.1 Performance Requirements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1.Scalability</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system ought to be able to handle many users. servicing a thousand users at once, for instance.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2.Speed</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application ought to be quick. The speed shouldn't drop off as the number of users rises. For a better end-user experience, search functionality should be quick. The system should have a quick enough response time to be able to react to user activities quickly. For instance, the site's search user feature should carry out a rapid search within the database of people.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ext Placeholder 2"/>
          <p:cNvSpPr>
            <a:spLocks noGrp="1"/>
          </p:cNvSpPr>
          <p:nvPr>
            <p:ph type="body" sz="quarter" idx="13"/>
          </p:nvPr>
        </p:nvSpPr>
        <p:spPr>
          <a:xfrm>
            <a:off x="96254" y="561475"/>
            <a:ext cx="4555958" cy="4082714"/>
          </a:xfrm>
        </p:spPr>
        <p:txBody>
          <a:bodyPr/>
          <a:lstStyle/>
          <a:p>
            <a:pPr algn="just">
              <a:lnSpc>
                <a:spcPct val="115000"/>
              </a:lnSpc>
              <a:spcAft>
                <a:spcPts val="10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6.2 Security Requirements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provided email address is verified when a user registers.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At least one small character, one capital letter, a number, and a special character must be included in the password, which must include at least 8 characters.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database stores the password as a hash value.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To ensure that the data is encrypted during transit, we transfer all data using HTTPS, or SSL, protecting the user information in the process.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Re-Captcha is used during registration to identify people as human.</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6.3 Software Quality Attributes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1.Usability</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Any user should be able to easily grasp a user interface if it is basic and clear.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Text Placeholder 2"/>
          <p:cNvSpPr>
            <a:spLocks noGrp="1"/>
          </p:cNvSpPr>
          <p:nvPr>
            <p:ph type="body" sz="quarter" idx="13"/>
          </p:nvPr>
        </p:nvSpPr>
        <p:spPr>
          <a:xfrm>
            <a:off x="144710" y="665748"/>
            <a:ext cx="4491457" cy="3954378"/>
          </a:xfrm>
        </p:spPr>
        <p:txBody>
          <a:bodyPr/>
          <a:lstStyle/>
          <a:p>
            <a:r>
              <a:rPr lang="en-US" sz="1200" dirty="0"/>
              <a:t>2.Availability</a:t>
            </a:r>
          </a:p>
          <a:p>
            <a:r>
              <a:rPr lang="en-US" sz="1200" dirty="0"/>
              <a:t>•	The system must to be accessible constantly. To offer a better customer experience, it should be made sure that there is little to no downtime.</a:t>
            </a:r>
          </a:p>
          <a:p>
            <a:r>
              <a:rPr lang="en-US" sz="1200" dirty="0"/>
              <a:t>•	System dependability is expected. Users should be able to search for people and get accurate results. Also, whenever a user sends a message, the system should make sure that it reaches its intended recipient without being lost or having its content altered.</a:t>
            </a:r>
          </a:p>
          <a:p>
            <a:r>
              <a:rPr lang="en-US" sz="1200" dirty="0"/>
              <a:t>3.Testability</a:t>
            </a:r>
          </a:p>
          <a:p>
            <a:r>
              <a:rPr lang="en-US" sz="1200" dirty="0"/>
              <a:t>•	The software ought to be tested. It is recommended to build up a distinct testing environment where quality assurance engineers and testers can check the application for errors, missing or incomplete requirements, and problems.</a:t>
            </a:r>
          </a:p>
          <a:p>
            <a:r>
              <a:rPr lang="en-US" sz="1200" dirty="0"/>
              <a:t>4.Maintainability</a:t>
            </a:r>
          </a:p>
          <a:p>
            <a:r>
              <a:rPr lang="en-US" sz="1200" dirty="0"/>
              <a:t>•	The system should be created in a way that allows for future expansion. A change in the existing requirements or the addition of new features should be simple to implement.</a:t>
            </a:r>
          </a:p>
          <a:p>
            <a:endParaRPr lang="en-US" sz="1200" dirty="0"/>
          </a:p>
          <a:p>
            <a:endParaRPr lang="en-US" sz="1200" dirty="0"/>
          </a:p>
          <a:p>
            <a:endParaRPr lang="en-I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2" name="Text Placeholder 1"/>
          <p:cNvSpPr>
            <a:spLocks noGrp="1"/>
          </p:cNvSpPr>
          <p:nvPr>
            <p:ph type="body" idx="1"/>
          </p:nvPr>
        </p:nvSpPr>
        <p:spPr/>
        <p:txBody>
          <a:bodyPr/>
          <a:lstStyle/>
          <a:p>
            <a:r>
              <a:rPr lang="en-US" dirty="0"/>
              <a:t>Lorem ipsum</a:t>
            </a:r>
          </a:p>
        </p:txBody>
      </p:sp>
      <p:sp>
        <p:nvSpPr>
          <p:cNvPr id="1049774" name="TextBox 1049773"/>
          <p:cNvSpPr txBox="1"/>
          <p:nvPr/>
        </p:nvSpPr>
        <p:spPr>
          <a:xfrm>
            <a:off x="2572000" y="2362200"/>
            <a:ext cx="4000000" cy="954107"/>
          </a:xfrm>
          <a:prstGeom prst="rect">
            <a:avLst/>
          </a:prstGeom>
        </p:spPr>
        <p:txBody>
          <a:bodyPr wrap="square" rtlCol="0">
            <a:spAutoFit/>
          </a:bodyPr>
          <a:lstStyle/>
          <a:p>
            <a:r>
              <a:rPr lang="en-US" sz="2800" smtClean="0"/>
              <a:t>https://github.com/sandhiya-24/pro-1 </a:t>
            </a:r>
            <a:endParaRPr lang="en-IN" sz="2800" dirty="0">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6" name="Google Shape;234;p49"/>
          <p:cNvPicPr preferRelativeResize="0">
            <a:picLocks/>
          </p:cNvPicPr>
          <p:nvPr/>
        </p:nvPicPr>
        <p:blipFill rotWithShape="1">
          <a:blip r:embed="rId2">
            <a:alphaModFix/>
          </a:blip>
          <a:srcRect/>
          <a:stretch>
            <a:fillRect/>
          </a:stretch>
        </p:blipFill>
        <p:spPr>
          <a:xfrm>
            <a:off x="0" y="-9525"/>
            <a:ext cx="9143999"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9" name="Text Placeholder 2"/>
          <p:cNvSpPr>
            <a:spLocks noGrp="1"/>
          </p:cNvSpPr>
          <p:nvPr>
            <p:ph type="body" idx="2"/>
          </p:nvPr>
        </p:nvSpPr>
        <p:spPr>
          <a:xfrm>
            <a:off x="135732" y="900333"/>
            <a:ext cx="4265186" cy="2433582"/>
          </a:xfrm>
        </p:spPr>
        <p:txBody>
          <a:bodyPr/>
          <a:lstStyle/>
          <a:p>
            <a:r>
              <a:rPr lang="en-IN" dirty="0"/>
              <a:t>1. Introduction</a:t>
            </a:r>
          </a:p>
          <a:p>
            <a:r>
              <a:rPr lang="en-IN" dirty="0"/>
              <a:t>2. Overall </a:t>
            </a:r>
            <a:r>
              <a:rPr lang="en-IN" dirty="0" err="1"/>
              <a:t>descripton</a:t>
            </a:r>
            <a:endParaRPr lang="en-IN" dirty="0"/>
          </a:p>
          <a:p>
            <a:r>
              <a:rPr lang="en-IN" dirty="0"/>
              <a:t>3. External Interface Requirements</a:t>
            </a:r>
          </a:p>
          <a:p>
            <a:r>
              <a:rPr lang="en-IN" dirty="0"/>
              <a:t>4. System features</a:t>
            </a:r>
          </a:p>
          <a:p>
            <a:r>
              <a:rPr lang="en-IN" dirty="0"/>
              <a:t>5. Models</a:t>
            </a:r>
          </a:p>
          <a:p>
            <a:r>
              <a:rPr lang="en-IN" dirty="0"/>
              <a:t>6. Other Non functional requirements</a:t>
            </a:r>
          </a:p>
        </p:txBody>
      </p:sp>
      <p:sp>
        <p:nvSpPr>
          <p:cNvPr id="1048590" name="Title 3"/>
          <p:cNvSpPr>
            <a:spLocks noGrp="1"/>
          </p:cNvSpPr>
          <p:nvPr>
            <p:ph type="title"/>
          </p:nvPr>
        </p:nvSpPr>
        <p:spPr/>
        <p:txBody>
          <a:bodyPr>
            <a:normAutofit fontScale="90000"/>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TABLE OF CONTENTS </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Text Placeholder 2"/>
          <p:cNvSpPr>
            <a:spLocks noGrp="1"/>
          </p:cNvSpPr>
          <p:nvPr>
            <p:ph type="body" sz="quarter" idx="13"/>
          </p:nvPr>
        </p:nvSpPr>
        <p:spPr>
          <a:xfrm>
            <a:off x="144710" y="724486"/>
            <a:ext cx="4427289" cy="3798277"/>
          </a:xfrm>
        </p:spPr>
        <p:txBody>
          <a:bodyPr/>
          <a:lstStyle/>
          <a:p>
            <a:r>
              <a:rPr lang="en-US" b="1" dirty="0"/>
              <a:t>1.Introduction</a:t>
            </a:r>
          </a:p>
          <a:p>
            <a:r>
              <a:rPr lang="en-US" b="1" dirty="0"/>
              <a:t>1.1 Purpose </a:t>
            </a:r>
          </a:p>
          <a:p>
            <a:r>
              <a:rPr lang="en-US" dirty="0"/>
              <a:t>A summary of the functional and non-functional requirements for a social networking website is provided in this software requirement specification.</a:t>
            </a:r>
          </a:p>
          <a:p>
            <a:r>
              <a:rPr lang="en-US" b="1" dirty="0"/>
              <a:t>1.2  Document Conventions</a:t>
            </a:r>
          </a:p>
          <a:p>
            <a:endParaRPr lang="en-IN" dirty="0"/>
          </a:p>
        </p:txBody>
      </p:sp>
      <p:pic>
        <p:nvPicPr>
          <p:cNvPr id="2097159" name="Picture 7"/>
          <p:cNvPicPr>
            <a:picLocks noChangeAspect="1"/>
          </p:cNvPicPr>
          <p:nvPr/>
        </p:nvPicPr>
        <p:blipFill>
          <a:blip r:embed="rId2"/>
          <a:srcRect/>
          <a:stretch>
            <a:fillRect/>
          </a:stretch>
        </p:blipFill>
        <p:spPr bwMode="auto">
          <a:xfrm>
            <a:off x="311961" y="2431073"/>
            <a:ext cx="4107180" cy="188976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6" name="Text Placeholder 2"/>
          <p:cNvSpPr>
            <a:spLocks noGrp="1"/>
          </p:cNvSpPr>
          <p:nvPr>
            <p:ph type="body" sz="quarter" idx="13"/>
          </p:nvPr>
        </p:nvSpPr>
        <p:spPr>
          <a:xfrm>
            <a:off x="151744" y="810323"/>
            <a:ext cx="4343206" cy="3705406"/>
          </a:xfrm>
        </p:spPr>
        <p:txBody>
          <a:bodyPr/>
          <a:lstStyle/>
          <a:p>
            <a:pPr algn="just">
              <a:lnSpc>
                <a:spcPct val="115000"/>
              </a:lnSpc>
              <a:spcAft>
                <a:spcPts val="1000"/>
              </a:spcAft>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1.3 Intended Audience and Reading Suggestions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A variety of audiences are targeted by this publication. The stakeholders' contract is described by this document. To better understand the system requirements, this document is meant for the stakeholder's authority, the design team, the developers, project managers, team leads, supervisors, security analysts, and the testing team.</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Text Placeholder 2"/>
          <p:cNvSpPr>
            <a:spLocks noGrp="1"/>
          </p:cNvSpPr>
          <p:nvPr>
            <p:ph type="body" sz="quarter" idx="13"/>
          </p:nvPr>
        </p:nvSpPr>
        <p:spPr>
          <a:xfrm>
            <a:off x="144711" y="787791"/>
            <a:ext cx="4343206" cy="3727937"/>
          </a:xfrm>
        </p:spPr>
        <p:txBody>
          <a:bodyPr/>
          <a:lstStyle/>
          <a:p>
            <a:pPr algn="just">
              <a:lnSpc>
                <a:spcPct val="115000"/>
              </a:lnSpc>
              <a:spcAft>
                <a:spcPts val="1000"/>
              </a:spcAft>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1.4  Scope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A person's social life can be made more dynamic and exciting by using a social networking website. By connecting with people one has never met before and exchanging messages and photos, the social network can help one maintain existing ties with people as well as forge new ones. This website offers all of the benefits of blogging in one location. The fundamental goal of blogging is to let your friends read your thoughts, which are accessible to everyone who visits the website. The user has complete control over this blog and can add photographs, videos, and other content as he pleases.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Text Placeholder 2"/>
          <p:cNvSpPr>
            <a:spLocks noGrp="1"/>
          </p:cNvSpPr>
          <p:nvPr>
            <p:ph type="body" sz="quarter" idx="13"/>
          </p:nvPr>
        </p:nvSpPr>
        <p:spPr>
          <a:xfrm>
            <a:off x="-77371" y="590843"/>
            <a:ext cx="4557932" cy="4185139"/>
          </a:xfrm>
        </p:spPr>
        <p:txBody>
          <a:bodyPr/>
          <a:lstStyle/>
          <a:p>
            <a:pPr algn="just">
              <a:lnSpc>
                <a:spcPct val="115000"/>
              </a:lnSpc>
              <a:spcAft>
                <a:spcPts val="1000"/>
              </a:spcAft>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2. OVERALL DESCRIPTION</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2.1 PRODUCT PERSPECTIVE</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The  media platform allow the users interact with their friends and relatives all over the globe. It gives a global platform for users around the world to connect with each other .Users can also share photos, videos, and blog and engage themselves in chatting. Besides it provides scope for advertisement. This is an independent product and will be the first release of the product.</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2.2 PRODUCT FUNCTIONS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The user can sign up for the social media platform and login whenever he wants. The user may establish his own profile, add and edit the data, set visibility to multiple profile sections, and upload a profile picture. Users can use the app to communicate with each other and family on a single platform. If a user searches for his friends, he will be shown relevant results if perfectly matched profiles are </a:t>
            </a:r>
            <a:r>
              <a:rPr lang="en-US" sz="1000" dirty="0" err="1">
                <a:effectLst/>
                <a:latin typeface="Times New Roman" panose="02020603050405020304" pitchFamily="18" charset="0"/>
                <a:ea typeface="Calibri" panose="020F0502020204030204" pitchFamily="34" charset="0"/>
                <a:cs typeface="Times New Roman" panose="02020603050405020304" pitchFamily="18" charset="0"/>
              </a:rPr>
              <a:t>found.Any</a:t>
            </a: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user can post status which will be visible to his connections.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2.3 USER CLASSES AND CHARACTERISTICS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Standard users can be of any segment of the population, including any gender or nationality, and can use a computer's website. The site enables people to be at least 16 years old. It does not necessitate any specific computer skills from its users. Because the user interface is in English, users ought to have the ability to read basic English.</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Title 1"/>
          <p:cNvSpPr>
            <a:spLocks noGrp="1"/>
          </p:cNvSpPr>
          <p:nvPr>
            <p:ph type="body" sz="quarter" idx="13"/>
          </p:nvPr>
        </p:nvSpPr>
        <p:spPr>
          <a:xfrm>
            <a:off x="144463" y="717550"/>
            <a:ext cx="4343400" cy="3889375"/>
          </a:xfrm>
        </p:spPr>
        <p:txBody>
          <a:bodyPr/>
          <a:lstStyle/>
          <a:p>
            <a:pPr marL="0" indent="0" algn="just">
              <a:lnSpc>
                <a:spcPct val="107000"/>
              </a:lnSpc>
              <a:spcAft>
                <a:spcPts val="800"/>
              </a:spcAft>
              <a:buNone/>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2.4 OPERATING ENVIRONMENT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	Pentium-IV (Processor).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	256 MB Ram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	512 KB Cache Memory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	Hard disk 10 GB</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	Microsoft Compatible 101 or more Key Board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	High speed internet connection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2.5 DESIGN AND IMPLEMENTATION CONSTRAITS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1. The website will be compatible with Microsoft Edge, Chrome 27.0+, and Firefox 30+ browsers.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2. The website only supports the English language.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3. To use HTTPS, the website requires certificates issued by a CA.</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4. The initial version of the website is designed to be finest viewed on a desktop browser.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Title 1"/>
          <p:cNvSpPr>
            <a:spLocks noGrp="1"/>
          </p:cNvSpPr>
          <p:nvPr>
            <p:ph type="body" sz="quarter" idx="13"/>
          </p:nvPr>
        </p:nvSpPr>
        <p:spPr>
          <a:xfrm>
            <a:off x="144463" y="696913"/>
            <a:ext cx="4343400" cy="3881437"/>
          </a:xfrm>
        </p:spPr>
        <p:txBody>
          <a:bodyPr>
            <a:normAutofit/>
          </a:bodyPr>
          <a:lstStyle/>
          <a:p>
            <a:r>
              <a:rPr lang="en-US" dirty="0"/>
              <a:t>2.6 USER DOCUMENTATION</a:t>
            </a:r>
          </a:p>
          <a:p>
            <a:r>
              <a:rPr lang="en-US" dirty="0"/>
              <a:t>User manual and CD will be made available for troubleshooting and help. The user manual will contain detailed information about the usage of the product from a layman </a:t>
            </a:r>
            <a:r>
              <a:rPr lang="en-US" dirty="0" err="1"/>
              <a:t>prespective</a:t>
            </a:r>
            <a:r>
              <a:rPr lang="en-US" dirty="0"/>
              <a:t> to an expert network or system </a:t>
            </a:r>
            <a:r>
              <a:rPr lang="en-US" dirty="0" err="1"/>
              <a:t>administrator.The</a:t>
            </a:r>
            <a:r>
              <a:rPr lang="en-US" dirty="0"/>
              <a:t> manual shall also available online.</a:t>
            </a:r>
          </a:p>
          <a:p>
            <a:endParaRPr lang="en-US" dirty="0"/>
          </a:p>
          <a:p>
            <a:r>
              <a:rPr lang="en-US" dirty="0"/>
              <a:t>2.7 ASSUMPTION AND DEPENDENCIES</a:t>
            </a:r>
          </a:p>
          <a:p>
            <a:r>
              <a:rPr lang="en-US" dirty="0"/>
              <a:t>The proposed solution will be designed to work in an enterprise  </a:t>
            </a:r>
            <a:r>
              <a:rPr lang="en-US" dirty="0" err="1"/>
              <a:t>environment.The</a:t>
            </a:r>
            <a:r>
              <a:rPr lang="en-US" dirty="0"/>
              <a:t>  target environment may consist of wired and wireless links inside the network. The solution has to be self sufficient and free from any unfamiliar dependencies.</a:t>
            </a:r>
          </a:p>
          <a:p>
            <a:endParaRPr lang="en-IN" dirty="0"/>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2448</Words>
  <Application>Microsoft Office PowerPoint</Application>
  <PresentationFormat>On-screen Show (16:9)</PresentationFormat>
  <Paragraphs>189</Paragraphs>
  <Slides>27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Public Sans</vt:lpstr>
      <vt:lpstr>Times New Roman</vt:lpstr>
      <vt:lpstr>Calibri</vt:lpstr>
      <vt:lpstr>Wingdings</vt:lpstr>
      <vt:lpstr>Algerian</vt:lpstr>
      <vt:lpstr>Noto Sans Symbols</vt:lpstr>
      <vt:lpstr>Simple Light</vt:lpstr>
      <vt:lpstr>Slide 1</vt:lpstr>
      <vt:lpstr>                                           NEW MEDIA WEBSITE (SOCIAL NETWORKING)</vt:lpstr>
      <vt:lpstr>                                                   TABLE OF CONTENTS </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Saravana Sundar</cp:lastModifiedBy>
  <cp:revision>2</cp:revision>
  <dcterms:created xsi:type="dcterms:W3CDTF">2020-08-13T00:21:46Z</dcterms:created>
  <dcterms:modified xsi:type="dcterms:W3CDTF">2023-03-03T16:19:52Z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978b380d16a24b39bf819b2abb61454d</vt:lpwstr>
  </property>
</Properties>
</file>